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439" r:id="rId2"/>
    <p:sldId id="464" r:id="rId3"/>
    <p:sldId id="465" r:id="rId4"/>
    <p:sldId id="469" r:id="rId5"/>
    <p:sldId id="466" r:id="rId6"/>
    <p:sldId id="461" r:id="rId7"/>
    <p:sldId id="462" r:id="rId8"/>
    <p:sldId id="463" r:id="rId9"/>
    <p:sldId id="440" r:id="rId10"/>
    <p:sldId id="441" r:id="rId11"/>
    <p:sldId id="442" r:id="rId12"/>
    <p:sldId id="443" r:id="rId13"/>
    <p:sldId id="444" r:id="rId14"/>
    <p:sldId id="491" r:id="rId15"/>
    <p:sldId id="445" r:id="rId16"/>
    <p:sldId id="489" r:id="rId17"/>
  </p:sldIdLst>
  <p:sldSz cx="9144000" cy="6858000" type="screen4x3"/>
  <p:notesSz cx="6797675" cy="9928225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3">
          <p15:clr>
            <a:srgbClr val="A4A3A4"/>
          </p15:clr>
        </p15:guide>
        <p15:guide id="2" pos="5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3E9A"/>
    <a:srgbClr val="FFFF66"/>
    <a:srgbClr val="FFFF00"/>
    <a:srgbClr val="0000FF"/>
    <a:srgbClr val="800000"/>
    <a:srgbClr val="FFCC99"/>
    <a:srgbClr val="CC6600"/>
    <a:srgbClr val="009999"/>
    <a:srgbClr val="FF000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59" autoAdjust="0"/>
    <p:restoredTop sz="94830" autoAdjust="0"/>
  </p:normalViewPr>
  <p:slideViewPr>
    <p:cSldViewPr>
      <p:cViewPr varScale="1">
        <p:scale>
          <a:sx n="85" d="100"/>
          <a:sy n="85" d="100"/>
        </p:scale>
        <p:origin x="1219" y="48"/>
      </p:cViewPr>
      <p:guideLst>
        <p:guide orient="horz" pos="2523"/>
        <p:guide pos="5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1764" y="-84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image" Target="../media/image2.emf"/><Relationship Id="rId4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8" Type="http://schemas.openxmlformats.org/officeDocument/2006/relationships/image" Target="../media/image74.emf"/><Relationship Id="rId3" Type="http://schemas.openxmlformats.org/officeDocument/2006/relationships/image" Target="../media/image69.emf"/><Relationship Id="rId7" Type="http://schemas.openxmlformats.org/officeDocument/2006/relationships/image" Target="../media/image73.emf"/><Relationship Id="rId2" Type="http://schemas.openxmlformats.org/officeDocument/2006/relationships/image" Target="../media/image68.emf"/><Relationship Id="rId1" Type="http://schemas.openxmlformats.org/officeDocument/2006/relationships/image" Target="../media/image67.emf"/><Relationship Id="rId6" Type="http://schemas.openxmlformats.org/officeDocument/2006/relationships/image" Target="../media/image72.emf"/><Relationship Id="rId5" Type="http://schemas.openxmlformats.org/officeDocument/2006/relationships/image" Target="../media/image71.emf"/><Relationship Id="rId4" Type="http://schemas.openxmlformats.org/officeDocument/2006/relationships/image" Target="../media/image70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png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83.emf"/><Relationship Id="rId1" Type="http://schemas.openxmlformats.org/officeDocument/2006/relationships/image" Target="../media/image82.emf"/><Relationship Id="rId5" Type="http://schemas.openxmlformats.org/officeDocument/2006/relationships/image" Target="../media/image86.emf"/><Relationship Id="rId4" Type="http://schemas.openxmlformats.org/officeDocument/2006/relationships/image" Target="../media/image85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image" Target="../media/image7.emf"/><Relationship Id="rId1" Type="http://schemas.openxmlformats.org/officeDocument/2006/relationships/image" Target="../media/image6.emf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13" Type="http://schemas.openxmlformats.org/officeDocument/2006/relationships/image" Target="../media/image25.emf"/><Relationship Id="rId18" Type="http://schemas.openxmlformats.org/officeDocument/2006/relationships/image" Target="../media/image30.emf"/><Relationship Id="rId26" Type="http://schemas.openxmlformats.org/officeDocument/2006/relationships/image" Target="../media/image38.emf"/><Relationship Id="rId3" Type="http://schemas.openxmlformats.org/officeDocument/2006/relationships/image" Target="../media/image15.emf"/><Relationship Id="rId21" Type="http://schemas.openxmlformats.org/officeDocument/2006/relationships/image" Target="../media/image33.emf"/><Relationship Id="rId34" Type="http://schemas.openxmlformats.org/officeDocument/2006/relationships/image" Target="../media/image46.emf"/><Relationship Id="rId7" Type="http://schemas.openxmlformats.org/officeDocument/2006/relationships/image" Target="../media/image19.emf"/><Relationship Id="rId12" Type="http://schemas.openxmlformats.org/officeDocument/2006/relationships/image" Target="../media/image24.emf"/><Relationship Id="rId17" Type="http://schemas.openxmlformats.org/officeDocument/2006/relationships/image" Target="../media/image29.emf"/><Relationship Id="rId25" Type="http://schemas.openxmlformats.org/officeDocument/2006/relationships/image" Target="../media/image37.emf"/><Relationship Id="rId33" Type="http://schemas.openxmlformats.org/officeDocument/2006/relationships/image" Target="../media/image45.emf"/><Relationship Id="rId2" Type="http://schemas.openxmlformats.org/officeDocument/2006/relationships/image" Target="../media/image14.emf"/><Relationship Id="rId16" Type="http://schemas.openxmlformats.org/officeDocument/2006/relationships/image" Target="../media/image28.emf"/><Relationship Id="rId20" Type="http://schemas.openxmlformats.org/officeDocument/2006/relationships/image" Target="../media/image32.emf"/><Relationship Id="rId29" Type="http://schemas.openxmlformats.org/officeDocument/2006/relationships/image" Target="../media/image41.emf"/><Relationship Id="rId1" Type="http://schemas.openxmlformats.org/officeDocument/2006/relationships/image" Target="../media/image13.emf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24" Type="http://schemas.openxmlformats.org/officeDocument/2006/relationships/image" Target="../media/image36.emf"/><Relationship Id="rId32" Type="http://schemas.openxmlformats.org/officeDocument/2006/relationships/image" Target="../media/image44.emf"/><Relationship Id="rId5" Type="http://schemas.openxmlformats.org/officeDocument/2006/relationships/image" Target="../media/image17.emf"/><Relationship Id="rId15" Type="http://schemas.openxmlformats.org/officeDocument/2006/relationships/image" Target="../media/image27.emf"/><Relationship Id="rId23" Type="http://schemas.openxmlformats.org/officeDocument/2006/relationships/image" Target="../media/image35.emf"/><Relationship Id="rId28" Type="http://schemas.openxmlformats.org/officeDocument/2006/relationships/image" Target="../media/image40.emf"/><Relationship Id="rId10" Type="http://schemas.openxmlformats.org/officeDocument/2006/relationships/image" Target="../media/image22.emf"/><Relationship Id="rId19" Type="http://schemas.openxmlformats.org/officeDocument/2006/relationships/image" Target="../media/image31.emf"/><Relationship Id="rId31" Type="http://schemas.openxmlformats.org/officeDocument/2006/relationships/image" Target="../media/image43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Relationship Id="rId14" Type="http://schemas.openxmlformats.org/officeDocument/2006/relationships/image" Target="../media/image26.emf"/><Relationship Id="rId22" Type="http://schemas.openxmlformats.org/officeDocument/2006/relationships/image" Target="../media/image34.emf"/><Relationship Id="rId27" Type="http://schemas.openxmlformats.org/officeDocument/2006/relationships/image" Target="../media/image39.emf"/><Relationship Id="rId30" Type="http://schemas.openxmlformats.org/officeDocument/2006/relationships/image" Target="../media/image42.emf"/><Relationship Id="rId8" Type="http://schemas.openxmlformats.org/officeDocument/2006/relationships/image" Target="../media/image20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image" Target="../media/image47.emf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7" Type="http://schemas.openxmlformats.org/officeDocument/2006/relationships/image" Target="../media/image63.emf"/><Relationship Id="rId2" Type="http://schemas.openxmlformats.org/officeDocument/2006/relationships/image" Target="../media/image58.emf"/><Relationship Id="rId1" Type="http://schemas.openxmlformats.org/officeDocument/2006/relationships/image" Target="../media/image57.emf"/><Relationship Id="rId6" Type="http://schemas.openxmlformats.org/officeDocument/2006/relationships/image" Target="../media/image62.emf"/><Relationship Id="rId5" Type="http://schemas.openxmlformats.org/officeDocument/2006/relationships/image" Target="../media/image61.emf"/><Relationship Id="rId4" Type="http://schemas.openxmlformats.org/officeDocument/2006/relationships/image" Target="../media/image60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image" Target="../media/image64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>
            <a:extLst>
              <a:ext uri="{FF2B5EF4-FFF2-40B4-BE49-F238E27FC236}">
                <a16:creationId xmlns:a16="http://schemas.microsoft.com/office/drawing/2014/main" id="{1F2C3936-49E5-4914-8C56-25CAFF0F288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099" name="Rectangle 3">
            <a:extLst>
              <a:ext uri="{FF2B5EF4-FFF2-40B4-BE49-F238E27FC236}">
                <a16:creationId xmlns:a16="http://schemas.microsoft.com/office/drawing/2014/main" id="{6036887A-7CC7-47F6-A213-955A1EC1A47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7" y="1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100" name="Rectangle 4">
            <a:extLst>
              <a:ext uri="{FF2B5EF4-FFF2-40B4-BE49-F238E27FC236}">
                <a16:creationId xmlns:a16="http://schemas.microsoft.com/office/drawing/2014/main" id="{F8E448CA-C50C-42EB-BBAA-0345AC54C47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41"/>
            <a:ext cx="2946400" cy="496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101" name="Rectangle 5">
            <a:extLst>
              <a:ext uri="{FF2B5EF4-FFF2-40B4-BE49-F238E27FC236}">
                <a16:creationId xmlns:a16="http://schemas.microsoft.com/office/drawing/2014/main" id="{0A753224-E1C2-4828-886E-7F3B4339333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7" y="9431341"/>
            <a:ext cx="2946400" cy="496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7FF4DE6-1985-490C-B7E0-EDBA30F6E0F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56.png>
</file>

<file path=ppt/media/image75.jpeg>
</file>

<file path=ppt/media/image76.png>
</file>

<file path=ppt/media/image77.jpeg>
</file>

<file path=ppt/media/image78.png>
</file>

<file path=ppt/media/image79.jpeg>
</file>

<file path=ppt/media/image80.jpeg>
</file>

<file path=ppt/media/image8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>
            <a:extLst>
              <a:ext uri="{FF2B5EF4-FFF2-40B4-BE49-F238E27FC236}">
                <a16:creationId xmlns:a16="http://schemas.microsoft.com/office/drawing/2014/main" id="{1D2755A0-6D55-4F67-B545-B62413DD5FF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8483" name="Rectangle 3">
            <a:extLst>
              <a:ext uri="{FF2B5EF4-FFF2-40B4-BE49-F238E27FC236}">
                <a16:creationId xmlns:a16="http://schemas.microsoft.com/office/drawing/2014/main" id="{E9721664-3DFA-44CE-828B-F0483C8B216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7" y="1"/>
            <a:ext cx="294640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ECEF8174-0193-4382-9B86-F3528DD52C8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9163" y="746125"/>
            <a:ext cx="4959350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8485" name="Rectangle 5">
            <a:extLst>
              <a:ext uri="{FF2B5EF4-FFF2-40B4-BE49-F238E27FC236}">
                <a16:creationId xmlns:a16="http://schemas.microsoft.com/office/drawing/2014/main" id="{EA12F50F-18E1-4D54-A6E1-39F9E1C4D6D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4" y="4716464"/>
            <a:ext cx="4984750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148486" name="Rectangle 6">
            <a:extLst>
              <a:ext uri="{FF2B5EF4-FFF2-40B4-BE49-F238E27FC236}">
                <a16:creationId xmlns:a16="http://schemas.microsoft.com/office/drawing/2014/main" id="{92953CE2-A883-4086-B9A6-9B62C600D4F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41"/>
            <a:ext cx="2946400" cy="496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8487" name="Rectangle 7">
            <a:extLst>
              <a:ext uri="{FF2B5EF4-FFF2-40B4-BE49-F238E27FC236}">
                <a16:creationId xmlns:a16="http://schemas.microsoft.com/office/drawing/2014/main" id="{87F60309-6BAD-4604-8479-C5398081AD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7" y="9431341"/>
            <a:ext cx="2946400" cy="496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6216DFA-5E0B-4E3C-A3A7-5CFDC691FED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B64E9372-BCAB-453A-95E9-F946FBAC0980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51275" y="9431340"/>
            <a:ext cx="2946400" cy="496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F95B6B57-37FB-43AE-9750-2AA70DB443CF}" type="slidenum">
              <a:rPr lang="en-US" altLang="zh-CN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10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D1D4015A-2E4B-4F72-A387-D038745A31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30E4E276-C8CB-4395-A268-95E7E35E8F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CF2BA4A1-4CF4-4155-82D4-6379FBF84241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51275" y="9431340"/>
            <a:ext cx="2946400" cy="496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24DA90F8-D036-412B-B19C-819A1CA7DB32}" type="slidenum">
              <a:rPr lang="en-US" altLang="zh-CN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11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FFF98407-E622-4967-97A7-A3A0FDCB49C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162534CC-264F-4780-BA4D-E3574987C0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94C2E432-61F9-45D1-8129-2A77EB852F3B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51275" y="9431340"/>
            <a:ext cx="2946400" cy="496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7B34262F-07E5-4442-AEC2-4ED7F362A03F}" type="slidenum">
              <a:rPr lang="en-US" altLang="zh-CN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12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7A7DF5E9-11E7-4175-AD18-901E3A183E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47F1BCC0-7D8E-4FB1-A06F-41BF0EA4B2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>
            <a:extLst>
              <a:ext uri="{FF2B5EF4-FFF2-40B4-BE49-F238E27FC236}">
                <a16:creationId xmlns:a16="http://schemas.microsoft.com/office/drawing/2014/main" id="{926FE950-3FD4-42A5-A605-D15968985A96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51275" y="9431340"/>
            <a:ext cx="2946400" cy="496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F2FFE12B-771F-4E45-B5BC-584E71A3DFFE}" type="slidenum">
              <a:rPr lang="en-US" altLang="zh-CN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15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29699" name="Rectangle 2">
            <a:extLst>
              <a:ext uri="{FF2B5EF4-FFF2-40B4-BE49-F238E27FC236}">
                <a16:creationId xmlns:a16="http://schemas.microsoft.com/office/drawing/2014/main" id="{A76D5A13-E36F-42DB-9C11-79000013FC9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>
            <a:extLst>
              <a:ext uri="{FF2B5EF4-FFF2-40B4-BE49-F238E27FC236}">
                <a16:creationId xmlns:a16="http://schemas.microsoft.com/office/drawing/2014/main" id="{9752FD64-6224-4B95-8709-5128ADAE1C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>
            <a:extLst>
              <a:ext uri="{FF2B5EF4-FFF2-40B4-BE49-F238E27FC236}">
                <a16:creationId xmlns:a16="http://schemas.microsoft.com/office/drawing/2014/main" id="{AEACDCDF-DB5C-4BD1-9EC1-C5C00C8B978A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51275" y="9431340"/>
            <a:ext cx="2946400" cy="496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FA0B1F22-62FD-4120-8F69-0DCC204C5D30}" type="slidenum">
              <a:rPr lang="en-US" altLang="zh-CN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16</a:t>
            </a:fld>
            <a:endParaRPr lang="en-US" altLang="zh-CN">
              <a:latin typeface="Arial" panose="020B0604020202020204" pitchFamily="34" charset="0"/>
            </a:endParaRPr>
          </a:p>
        </p:txBody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EFF62887-83A2-48AE-A458-7C2542F87C9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>
            <a:extLst>
              <a:ext uri="{FF2B5EF4-FFF2-40B4-BE49-F238E27FC236}">
                <a16:creationId xmlns:a16="http://schemas.microsoft.com/office/drawing/2014/main" id="{E94D8313-011A-4459-858E-F436A3251C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zh-CN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043241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33434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2672186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fourObj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63793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518511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76709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47832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842733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61924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5285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95088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553399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182F"/>
            </a:gs>
            <a:gs pos="100000">
              <a:srgbClr val="0033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7">
            <a:extLst>
              <a:ext uri="{FF2B5EF4-FFF2-40B4-BE49-F238E27FC236}">
                <a16:creationId xmlns:a16="http://schemas.microsoft.com/office/drawing/2014/main" id="{91FC828C-5B3E-41D2-A86A-4791CCA529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5400" y="0"/>
            <a:ext cx="9204325" cy="6858000"/>
          </a:xfrm>
          <a:prstGeom prst="bevel">
            <a:avLst>
              <a:gd name="adj" fmla="val 1273"/>
            </a:avLst>
          </a:prstGeom>
          <a:solidFill>
            <a:srgbClr val="006699"/>
          </a:solidFill>
          <a:ln w="9525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027" name="Rectangle 8">
            <a:extLst>
              <a:ext uri="{FF2B5EF4-FFF2-40B4-BE49-F238E27FC236}">
                <a16:creationId xmlns:a16="http://schemas.microsoft.com/office/drawing/2014/main" id="{A38F0412-1556-47C8-B4A2-4AD09CE98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265113"/>
            <a:ext cx="8626475" cy="6330950"/>
          </a:xfrm>
          <a:prstGeom prst="rect">
            <a:avLst/>
          </a:prstGeom>
          <a:noFill/>
          <a:ln w="12700">
            <a:solidFill>
              <a:srgbClr val="FF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4" r:id="rId2"/>
    <p:sldLayoutId id="2147484275" r:id="rId3"/>
    <p:sldLayoutId id="2147484276" r:id="rId4"/>
    <p:sldLayoutId id="2147484277" r:id="rId5"/>
    <p:sldLayoutId id="2147484278" r:id="rId6"/>
    <p:sldLayoutId id="2147484279" r:id="rId7"/>
    <p:sldLayoutId id="2147484280" r:id="rId8"/>
    <p:sldLayoutId id="2147484281" r:id="rId9"/>
    <p:sldLayoutId id="2147484282" r:id="rId10"/>
    <p:sldLayoutId id="2147484283" r:id="rId11"/>
    <p:sldLayoutId id="214748428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5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64.bin"/><Relationship Id="rId5" Type="http://schemas.openxmlformats.org/officeDocument/2006/relationships/image" Target="../media/image64.emf"/><Relationship Id="rId4" Type="http://schemas.openxmlformats.org/officeDocument/2006/relationships/oleObject" Target="../embeddings/oleObject63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66.emf"/><Relationship Id="rId4" Type="http://schemas.openxmlformats.org/officeDocument/2006/relationships/oleObject" Target="../embeddings/oleObject65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13" Type="http://schemas.openxmlformats.org/officeDocument/2006/relationships/oleObject" Target="../embeddings/oleObject70.bin"/><Relationship Id="rId18" Type="http://schemas.openxmlformats.org/officeDocument/2006/relationships/image" Target="../media/image73.emf"/><Relationship Id="rId3" Type="http://schemas.openxmlformats.org/officeDocument/2006/relationships/notesSlide" Target="../notesSlides/notesSlide3.xml"/><Relationship Id="rId7" Type="http://schemas.openxmlformats.org/officeDocument/2006/relationships/oleObject" Target="../embeddings/oleObject67.bin"/><Relationship Id="rId12" Type="http://schemas.openxmlformats.org/officeDocument/2006/relationships/image" Target="../media/image70.emf"/><Relationship Id="rId17" Type="http://schemas.openxmlformats.org/officeDocument/2006/relationships/oleObject" Target="../embeddings/oleObject72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72.emf"/><Relationship Id="rId20" Type="http://schemas.openxmlformats.org/officeDocument/2006/relationships/image" Target="../media/image74.emf"/><Relationship Id="rId1" Type="http://schemas.openxmlformats.org/officeDocument/2006/relationships/vmlDrawing" Target="../drawings/vmlDrawing10.vml"/><Relationship Id="rId6" Type="http://schemas.openxmlformats.org/officeDocument/2006/relationships/image" Target="../media/image67.emf"/><Relationship Id="rId11" Type="http://schemas.openxmlformats.org/officeDocument/2006/relationships/oleObject" Target="../embeddings/oleObject69.bin"/><Relationship Id="rId5" Type="http://schemas.openxmlformats.org/officeDocument/2006/relationships/oleObject" Target="../embeddings/oleObject66.bin"/><Relationship Id="rId15" Type="http://schemas.openxmlformats.org/officeDocument/2006/relationships/oleObject" Target="../embeddings/oleObject71.bin"/><Relationship Id="rId10" Type="http://schemas.openxmlformats.org/officeDocument/2006/relationships/image" Target="../media/image69.emf"/><Relationship Id="rId19" Type="http://schemas.openxmlformats.org/officeDocument/2006/relationships/oleObject" Target="../embeddings/oleObject73.bin"/><Relationship Id="rId4" Type="http://schemas.openxmlformats.org/officeDocument/2006/relationships/image" Target="../media/image75.jpeg"/><Relationship Id="rId9" Type="http://schemas.openxmlformats.org/officeDocument/2006/relationships/oleObject" Target="../embeddings/oleObject68.bin"/><Relationship Id="rId14" Type="http://schemas.openxmlformats.org/officeDocument/2006/relationships/image" Target="../media/image71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png"/><Relationship Id="rId3" Type="http://schemas.openxmlformats.org/officeDocument/2006/relationships/hyperlink" Target="file:///C:\Documents%20and%20Settings\Administrator\&#26700;&#38754;\&#24433;&#29255;&#27284;\ibm.avi" TargetMode="External"/><Relationship Id="rId7" Type="http://schemas.openxmlformats.org/officeDocument/2006/relationships/oleObject" Target="../embeddings/oleObject74.bin"/><Relationship Id="rId12" Type="http://schemas.openxmlformats.org/officeDocument/2006/relationships/image" Target="http://www.spm.com.cn/images/wpea.jpg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hyperlink" Target="file:///C:\Documents%20and%20Settings\Administrator\&#26700;&#38754;\&#24433;&#29255;&#27284;\afm6.avi" TargetMode="External"/><Relationship Id="rId11" Type="http://schemas.openxmlformats.org/officeDocument/2006/relationships/image" Target="../media/image80.jpeg"/><Relationship Id="rId5" Type="http://schemas.openxmlformats.org/officeDocument/2006/relationships/image" Target="http://www.spm.com.cn/images/wpe8.jpg" TargetMode="External"/><Relationship Id="rId10" Type="http://schemas.openxmlformats.org/officeDocument/2006/relationships/image" Target="../media/image79.jpeg"/><Relationship Id="rId4" Type="http://schemas.openxmlformats.org/officeDocument/2006/relationships/image" Target="../media/image77.jpeg"/><Relationship Id="rId9" Type="http://schemas.openxmlformats.org/officeDocument/2006/relationships/image" Target="../media/image7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7.bin"/><Relationship Id="rId13" Type="http://schemas.openxmlformats.org/officeDocument/2006/relationships/image" Target="../media/image86.emf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83.emf"/><Relationship Id="rId12" Type="http://schemas.openxmlformats.org/officeDocument/2006/relationships/oleObject" Target="../embeddings/oleObject7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76.bin"/><Relationship Id="rId11" Type="http://schemas.openxmlformats.org/officeDocument/2006/relationships/image" Target="../media/image85.emf"/><Relationship Id="rId5" Type="http://schemas.openxmlformats.org/officeDocument/2006/relationships/image" Target="../media/image82.emf"/><Relationship Id="rId10" Type="http://schemas.openxmlformats.org/officeDocument/2006/relationships/oleObject" Target="../embeddings/oleObject78.bin"/><Relationship Id="rId4" Type="http://schemas.openxmlformats.org/officeDocument/2006/relationships/oleObject" Target="../embeddings/oleObject75.bin"/><Relationship Id="rId9" Type="http://schemas.openxmlformats.org/officeDocument/2006/relationships/image" Target="../media/image84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oleObject" Target="../embeddings/oleObject4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oleObject" Target="../embeddings/oleObject10.bin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12" Type="http://schemas.openxmlformats.org/officeDocument/2006/relationships/image" Target="../media/image10.e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2.emf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emf"/><Relationship Id="rId11" Type="http://schemas.openxmlformats.org/officeDocument/2006/relationships/oleObject" Target="../embeddings/oleObject9.bin"/><Relationship Id="rId5" Type="http://schemas.openxmlformats.org/officeDocument/2006/relationships/oleObject" Target="../embeddings/oleObject6.bin"/><Relationship Id="rId15" Type="http://schemas.openxmlformats.org/officeDocument/2006/relationships/oleObject" Target="../embeddings/oleObject11.bin"/><Relationship Id="rId10" Type="http://schemas.openxmlformats.org/officeDocument/2006/relationships/image" Target="../media/image9.emf"/><Relationship Id="rId4" Type="http://schemas.openxmlformats.org/officeDocument/2006/relationships/image" Target="../media/image6.emf"/><Relationship Id="rId9" Type="http://schemas.openxmlformats.org/officeDocument/2006/relationships/oleObject" Target="../embeddings/oleObject8.bin"/><Relationship Id="rId1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26" Type="http://schemas.openxmlformats.org/officeDocument/2006/relationships/image" Target="../media/image24.emf"/><Relationship Id="rId21" Type="http://schemas.openxmlformats.org/officeDocument/2006/relationships/oleObject" Target="../embeddings/oleObject21.bin"/><Relationship Id="rId42" Type="http://schemas.openxmlformats.org/officeDocument/2006/relationships/image" Target="../media/image32.emf"/><Relationship Id="rId47" Type="http://schemas.openxmlformats.org/officeDocument/2006/relationships/oleObject" Target="../embeddings/oleObject34.bin"/><Relationship Id="rId63" Type="http://schemas.openxmlformats.org/officeDocument/2006/relationships/oleObject" Target="../embeddings/oleObject42.bin"/><Relationship Id="rId68" Type="http://schemas.openxmlformats.org/officeDocument/2006/relationships/image" Target="../media/image45.emf"/><Relationship Id="rId7" Type="http://schemas.openxmlformats.org/officeDocument/2006/relationships/oleObject" Target="../embeddings/oleObject14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9.emf"/><Relationship Id="rId29" Type="http://schemas.openxmlformats.org/officeDocument/2006/relationships/oleObject" Target="../embeddings/oleObject25.bin"/><Relationship Id="rId11" Type="http://schemas.openxmlformats.org/officeDocument/2006/relationships/oleObject" Target="../embeddings/oleObject16.bin"/><Relationship Id="rId24" Type="http://schemas.openxmlformats.org/officeDocument/2006/relationships/image" Target="../media/image23.emf"/><Relationship Id="rId32" Type="http://schemas.openxmlformats.org/officeDocument/2006/relationships/image" Target="../media/image27.emf"/><Relationship Id="rId37" Type="http://schemas.openxmlformats.org/officeDocument/2006/relationships/oleObject" Target="../embeddings/oleObject29.bin"/><Relationship Id="rId40" Type="http://schemas.openxmlformats.org/officeDocument/2006/relationships/image" Target="../media/image31.emf"/><Relationship Id="rId45" Type="http://schemas.openxmlformats.org/officeDocument/2006/relationships/oleObject" Target="../embeddings/oleObject33.bin"/><Relationship Id="rId53" Type="http://schemas.openxmlformats.org/officeDocument/2006/relationships/oleObject" Target="../embeddings/oleObject37.bin"/><Relationship Id="rId58" Type="http://schemas.openxmlformats.org/officeDocument/2006/relationships/image" Target="../media/image40.emf"/><Relationship Id="rId66" Type="http://schemas.openxmlformats.org/officeDocument/2006/relationships/image" Target="../media/image44.emf"/><Relationship Id="rId5" Type="http://schemas.openxmlformats.org/officeDocument/2006/relationships/oleObject" Target="../embeddings/oleObject13.bin"/><Relationship Id="rId61" Type="http://schemas.openxmlformats.org/officeDocument/2006/relationships/oleObject" Target="../embeddings/oleObject41.bin"/><Relationship Id="rId19" Type="http://schemas.openxmlformats.org/officeDocument/2006/relationships/oleObject" Target="../embeddings/oleObject20.bin"/><Relationship Id="rId14" Type="http://schemas.openxmlformats.org/officeDocument/2006/relationships/image" Target="../media/image18.emf"/><Relationship Id="rId22" Type="http://schemas.openxmlformats.org/officeDocument/2006/relationships/image" Target="../media/image22.emf"/><Relationship Id="rId27" Type="http://schemas.openxmlformats.org/officeDocument/2006/relationships/oleObject" Target="../embeddings/oleObject24.bin"/><Relationship Id="rId30" Type="http://schemas.openxmlformats.org/officeDocument/2006/relationships/image" Target="../media/image26.emf"/><Relationship Id="rId35" Type="http://schemas.openxmlformats.org/officeDocument/2006/relationships/oleObject" Target="../embeddings/oleObject28.bin"/><Relationship Id="rId43" Type="http://schemas.openxmlformats.org/officeDocument/2006/relationships/oleObject" Target="../embeddings/oleObject32.bin"/><Relationship Id="rId48" Type="http://schemas.openxmlformats.org/officeDocument/2006/relationships/image" Target="../media/image35.emf"/><Relationship Id="rId56" Type="http://schemas.openxmlformats.org/officeDocument/2006/relationships/image" Target="../media/image39.emf"/><Relationship Id="rId64" Type="http://schemas.openxmlformats.org/officeDocument/2006/relationships/image" Target="../media/image43.emf"/><Relationship Id="rId69" Type="http://schemas.openxmlformats.org/officeDocument/2006/relationships/oleObject" Target="../embeddings/oleObject45.bin"/><Relationship Id="rId8" Type="http://schemas.openxmlformats.org/officeDocument/2006/relationships/image" Target="../media/image15.emf"/><Relationship Id="rId51" Type="http://schemas.openxmlformats.org/officeDocument/2006/relationships/oleObject" Target="../embeddings/oleObject36.bin"/><Relationship Id="rId3" Type="http://schemas.openxmlformats.org/officeDocument/2006/relationships/oleObject" Target="../embeddings/oleObject12.bin"/><Relationship Id="rId12" Type="http://schemas.openxmlformats.org/officeDocument/2006/relationships/image" Target="../media/image17.emf"/><Relationship Id="rId17" Type="http://schemas.openxmlformats.org/officeDocument/2006/relationships/oleObject" Target="../embeddings/oleObject19.bin"/><Relationship Id="rId25" Type="http://schemas.openxmlformats.org/officeDocument/2006/relationships/oleObject" Target="../embeddings/oleObject23.bin"/><Relationship Id="rId33" Type="http://schemas.openxmlformats.org/officeDocument/2006/relationships/oleObject" Target="../embeddings/oleObject27.bin"/><Relationship Id="rId38" Type="http://schemas.openxmlformats.org/officeDocument/2006/relationships/image" Target="../media/image30.emf"/><Relationship Id="rId46" Type="http://schemas.openxmlformats.org/officeDocument/2006/relationships/image" Target="../media/image34.emf"/><Relationship Id="rId59" Type="http://schemas.openxmlformats.org/officeDocument/2006/relationships/oleObject" Target="../embeddings/oleObject40.bin"/><Relationship Id="rId67" Type="http://schemas.openxmlformats.org/officeDocument/2006/relationships/oleObject" Target="../embeddings/oleObject44.bin"/><Relationship Id="rId20" Type="http://schemas.openxmlformats.org/officeDocument/2006/relationships/image" Target="../media/image21.emf"/><Relationship Id="rId41" Type="http://schemas.openxmlformats.org/officeDocument/2006/relationships/oleObject" Target="../embeddings/oleObject31.bin"/><Relationship Id="rId54" Type="http://schemas.openxmlformats.org/officeDocument/2006/relationships/image" Target="../media/image38.emf"/><Relationship Id="rId62" Type="http://schemas.openxmlformats.org/officeDocument/2006/relationships/image" Target="../media/image42.emf"/><Relationship Id="rId70" Type="http://schemas.openxmlformats.org/officeDocument/2006/relationships/image" Target="../media/image46.e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emf"/><Relationship Id="rId15" Type="http://schemas.openxmlformats.org/officeDocument/2006/relationships/oleObject" Target="../embeddings/oleObject18.bin"/><Relationship Id="rId23" Type="http://schemas.openxmlformats.org/officeDocument/2006/relationships/oleObject" Target="../embeddings/oleObject22.bin"/><Relationship Id="rId28" Type="http://schemas.openxmlformats.org/officeDocument/2006/relationships/image" Target="../media/image25.emf"/><Relationship Id="rId36" Type="http://schemas.openxmlformats.org/officeDocument/2006/relationships/image" Target="../media/image29.emf"/><Relationship Id="rId49" Type="http://schemas.openxmlformats.org/officeDocument/2006/relationships/oleObject" Target="../embeddings/oleObject35.bin"/><Relationship Id="rId57" Type="http://schemas.openxmlformats.org/officeDocument/2006/relationships/oleObject" Target="../embeddings/oleObject39.bin"/><Relationship Id="rId10" Type="http://schemas.openxmlformats.org/officeDocument/2006/relationships/image" Target="../media/image16.emf"/><Relationship Id="rId31" Type="http://schemas.openxmlformats.org/officeDocument/2006/relationships/oleObject" Target="../embeddings/oleObject26.bin"/><Relationship Id="rId44" Type="http://schemas.openxmlformats.org/officeDocument/2006/relationships/image" Target="../media/image33.emf"/><Relationship Id="rId52" Type="http://schemas.openxmlformats.org/officeDocument/2006/relationships/image" Target="../media/image37.emf"/><Relationship Id="rId60" Type="http://schemas.openxmlformats.org/officeDocument/2006/relationships/image" Target="../media/image41.emf"/><Relationship Id="rId65" Type="http://schemas.openxmlformats.org/officeDocument/2006/relationships/oleObject" Target="../embeddings/oleObject43.bin"/><Relationship Id="rId4" Type="http://schemas.openxmlformats.org/officeDocument/2006/relationships/image" Target="../media/image13.emf"/><Relationship Id="rId9" Type="http://schemas.openxmlformats.org/officeDocument/2006/relationships/oleObject" Target="../embeddings/oleObject15.bin"/><Relationship Id="rId13" Type="http://schemas.openxmlformats.org/officeDocument/2006/relationships/oleObject" Target="../embeddings/oleObject17.bin"/><Relationship Id="rId18" Type="http://schemas.openxmlformats.org/officeDocument/2006/relationships/image" Target="../media/image20.emf"/><Relationship Id="rId39" Type="http://schemas.openxmlformats.org/officeDocument/2006/relationships/oleObject" Target="../embeddings/oleObject30.bin"/><Relationship Id="rId34" Type="http://schemas.openxmlformats.org/officeDocument/2006/relationships/image" Target="../media/image28.emf"/><Relationship Id="rId50" Type="http://schemas.openxmlformats.org/officeDocument/2006/relationships/image" Target="../media/image36.emf"/><Relationship Id="rId55" Type="http://schemas.openxmlformats.org/officeDocument/2006/relationships/oleObject" Target="../embeddings/oleObject38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emf"/><Relationship Id="rId13" Type="http://schemas.openxmlformats.org/officeDocument/2006/relationships/oleObject" Target="../embeddings/oleObject51.bin"/><Relationship Id="rId3" Type="http://schemas.openxmlformats.org/officeDocument/2006/relationships/oleObject" Target="../embeddings/oleObject46.bin"/><Relationship Id="rId7" Type="http://schemas.openxmlformats.org/officeDocument/2006/relationships/oleObject" Target="../embeddings/oleObject48.bin"/><Relationship Id="rId12" Type="http://schemas.openxmlformats.org/officeDocument/2006/relationships/image" Target="../media/image51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8.emf"/><Relationship Id="rId11" Type="http://schemas.openxmlformats.org/officeDocument/2006/relationships/oleObject" Target="../embeddings/oleObject50.bin"/><Relationship Id="rId5" Type="http://schemas.openxmlformats.org/officeDocument/2006/relationships/oleObject" Target="../embeddings/oleObject47.bin"/><Relationship Id="rId10" Type="http://schemas.openxmlformats.org/officeDocument/2006/relationships/image" Target="../media/image50.emf"/><Relationship Id="rId4" Type="http://schemas.openxmlformats.org/officeDocument/2006/relationships/image" Target="../media/image47.emf"/><Relationship Id="rId9" Type="http://schemas.openxmlformats.org/officeDocument/2006/relationships/oleObject" Target="../embeddings/oleObject49.bin"/><Relationship Id="rId14" Type="http://schemas.openxmlformats.org/officeDocument/2006/relationships/image" Target="../media/image5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oleObject" Target="../embeddings/oleObject53.bin"/><Relationship Id="rId7" Type="http://schemas.openxmlformats.org/officeDocument/2006/relationships/oleObject" Target="../embeddings/oleObject5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55.emf"/><Relationship Id="rId5" Type="http://schemas.openxmlformats.org/officeDocument/2006/relationships/oleObject" Target="../embeddings/oleObject54.bin"/><Relationship Id="rId4" Type="http://schemas.openxmlformats.org/officeDocument/2006/relationships/image" Target="../media/image54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9.emf"/><Relationship Id="rId13" Type="http://schemas.openxmlformats.org/officeDocument/2006/relationships/oleObject" Target="../embeddings/oleObject61.bin"/><Relationship Id="rId3" Type="http://schemas.openxmlformats.org/officeDocument/2006/relationships/oleObject" Target="../embeddings/oleObject56.bin"/><Relationship Id="rId7" Type="http://schemas.openxmlformats.org/officeDocument/2006/relationships/oleObject" Target="../embeddings/oleObject58.bin"/><Relationship Id="rId12" Type="http://schemas.openxmlformats.org/officeDocument/2006/relationships/image" Target="../media/image61.e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63.emf"/><Relationship Id="rId1" Type="http://schemas.openxmlformats.org/officeDocument/2006/relationships/vmlDrawing" Target="../drawings/vmlDrawing7.vml"/><Relationship Id="rId6" Type="http://schemas.openxmlformats.org/officeDocument/2006/relationships/image" Target="../media/image58.emf"/><Relationship Id="rId11" Type="http://schemas.openxmlformats.org/officeDocument/2006/relationships/oleObject" Target="../embeddings/oleObject60.bin"/><Relationship Id="rId5" Type="http://schemas.openxmlformats.org/officeDocument/2006/relationships/oleObject" Target="../embeddings/oleObject57.bin"/><Relationship Id="rId15" Type="http://schemas.openxmlformats.org/officeDocument/2006/relationships/oleObject" Target="../embeddings/oleObject62.bin"/><Relationship Id="rId10" Type="http://schemas.openxmlformats.org/officeDocument/2006/relationships/image" Target="../media/image60.emf"/><Relationship Id="rId4" Type="http://schemas.openxmlformats.org/officeDocument/2006/relationships/image" Target="../media/image57.emf"/><Relationship Id="rId9" Type="http://schemas.openxmlformats.org/officeDocument/2006/relationships/oleObject" Target="../embeddings/oleObject59.bin"/><Relationship Id="rId14" Type="http://schemas.openxmlformats.org/officeDocument/2006/relationships/image" Target="../media/image6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5">
            <a:extLst>
              <a:ext uri="{FF2B5EF4-FFF2-40B4-BE49-F238E27FC236}">
                <a16:creationId xmlns:a16="http://schemas.microsoft.com/office/drawing/2014/main" id="{39AC1C33-7C93-4751-8E4A-D2B679B2F494}"/>
              </a:ext>
            </a:extLst>
          </p:cNvPr>
          <p:cNvGrpSpPr>
            <a:grpSpLocks/>
          </p:cNvGrpSpPr>
          <p:nvPr/>
        </p:nvGrpSpPr>
        <p:grpSpPr bwMode="auto">
          <a:xfrm>
            <a:off x="-571500" y="0"/>
            <a:ext cx="10293350" cy="6858000"/>
            <a:chOff x="-571500" y="0"/>
            <a:chExt cx="10293350" cy="6858024"/>
          </a:xfrm>
        </p:grpSpPr>
        <p:pic>
          <p:nvPicPr>
            <p:cNvPr id="4101" name="Picture 4">
              <a:extLst>
                <a:ext uri="{FF2B5EF4-FFF2-40B4-BE49-F238E27FC236}">
                  <a16:creationId xmlns:a16="http://schemas.microsoft.com/office/drawing/2014/main" id="{09835E99-6BDC-4FA0-8AA1-AC6621D381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571500" y="0"/>
              <a:ext cx="10293350" cy="685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02" name="矩形 4">
              <a:extLst>
                <a:ext uri="{FF2B5EF4-FFF2-40B4-BE49-F238E27FC236}">
                  <a16:creationId xmlns:a16="http://schemas.microsoft.com/office/drawing/2014/main" id="{52213544-6606-472E-9167-8154BFC98A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44861" y="6457914"/>
              <a:ext cx="261962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b="0" dirty="0">
                  <a:solidFill>
                    <a:srgbClr val="FF0000"/>
                  </a:solidFill>
                </a:rPr>
                <a:t>Yosemite National Park</a:t>
              </a:r>
              <a:endParaRPr lang="zh-CN" altLang="en-US" sz="2000" dirty="0">
                <a:solidFill>
                  <a:srgbClr val="FF0000"/>
                </a:solidFill>
              </a:endParaRPr>
            </a:p>
          </p:txBody>
        </p:sp>
      </p:grpSp>
      <p:sp>
        <p:nvSpPr>
          <p:cNvPr id="7" name="Text Box 1039">
            <a:extLst>
              <a:ext uri="{FF2B5EF4-FFF2-40B4-BE49-F238E27FC236}">
                <a16:creationId xmlns:a16="http://schemas.microsoft.com/office/drawing/2014/main" id="{0053801A-7244-435B-A4A9-6BB7DFF53A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3705225"/>
            <a:ext cx="6705600" cy="175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lnSpc>
                <a:spcPct val="75000"/>
              </a:lnSpc>
              <a:defRPr/>
            </a:pPr>
            <a:r>
              <a:rPr lang="en-US" altLang="zh-CN" sz="40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Xi’an  </a:t>
            </a:r>
            <a:r>
              <a:rPr lang="en-US" altLang="zh-CN" sz="400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Jiaotong</a:t>
            </a:r>
            <a:r>
              <a:rPr lang="en-US" altLang="zh-CN" sz="40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 University</a:t>
            </a:r>
          </a:p>
          <a:p>
            <a:pPr algn="ctr" eaLnBrk="1" hangingPunct="1">
              <a:lnSpc>
                <a:spcPct val="75000"/>
              </a:lnSpc>
              <a:defRPr/>
            </a:pPr>
            <a:endParaRPr lang="zh-CN" altLang="en-US" sz="40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ea typeface="楷体_GB2312" pitchFamily="49" charset="-122"/>
            </a:endParaRPr>
          </a:p>
          <a:p>
            <a:pPr algn="ctr" eaLnBrk="1" hangingPunct="1">
              <a:lnSpc>
                <a:spcPct val="75000"/>
              </a:lnSpc>
              <a:defRPr/>
            </a:pPr>
            <a:endParaRPr lang="en-US" altLang="zh-CN" sz="28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ea typeface="华文仿宋" pitchFamily="17" charset="-122"/>
            </a:endParaRPr>
          </a:p>
          <a:p>
            <a:pPr algn="ctr" eaLnBrk="1" hangingPunct="1">
              <a:lnSpc>
                <a:spcPct val="75000"/>
              </a:lnSpc>
              <a:defRPr/>
            </a:pPr>
            <a:r>
              <a:rPr lang="en-US" altLang="zh-CN" sz="36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17" charset="-122"/>
              </a:rPr>
              <a:t>Nov. 18, 2022</a:t>
            </a:r>
          </a:p>
        </p:txBody>
      </p:sp>
      <p:sp>
        <p:nvSpPr>
          <p:cNvPr id="4100" name="WordArt 1044">
            <a:extLst>
              <a:ext uri="{FF2B5EF4-FFF2-40B4-BE49-F238E27FC236}">
                <a16:creationId xmlns:a16="http://schemas.microsoft.com/office/drawing/2014/main" id="{583C432B-27A5-461B-85A5-7C5DABD14031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539750" y="1268413"/>
            <a:ext cx="8077200" cy="1296987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4800" i="1" kern="10">
                <a:solidFill>
                  <a:srgbClr val="FF0000"/>
                </a:solidFill>
                <a:effectLst>
                  <a:outerShdw dist="35921" dir="2700000" algn="ctr" rotWithShape="0">
                    <a:srgbClr val="808080"/>
                  </a:outerShdw>
                </a:effectLst>
                <a:cs typeface="Times New Roman" panose="02020603050405020304" pitchFamily="18" charset="0"/>
              </a:rPr>
              <a:t>University Physics</a:t>
            </a:r>
            <a:endParaRPr lang="zh-CN" altLang="en-US" sz="4800" i="1" kern="10">
              <a:solidFill>
                <a:srgbClr val="FF0000"/>
              </a:solidFill>
              <a:effectLst>
                <a:outerShdw dist="35921" dir="2700000" algn="ctr" rotWithShape="0">
                  <a:srgbClr val="808080"/>
                </a:outerShdw>
              </a:effectLst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2BA688C0-876C-4F0C-A7DD-F65191EF19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6600" y="333375"/>
            <a:ext cx="50927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>
                <a:solidFill>
                  <a:srgbClr val="00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§</a:t>
            </a:r>
            <a:r>
              <a:rPr lang="en-US" altLang="zh-CN" sz="3200">
                <a:solidFill>
                  <a:srgbClr val="00FF00"/>
                </a:solidFill>
                <a:ea typeface="黑体" panose="02010609060101010101" pitchFamily="49" charset="-122"/>
              </a:rPr>
              <a:t>12.1 </a:t>
            </a:r>
            <a:r>
              <a:rPr lang="zh-CN" altLang="en-US" sz="3200">
                <a:solidFill>
                  <a:srgbClr val="00FF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分子运动的基本概念</a:t>
            </a:r>
          </a:p>
        </p:txBody>
      </p:sp>
      <p:sp>
        <p:nvSpPr>
          <p:cNvPr id="7171" name="Text Box 3">
            <a:extLst>
              <a:ext uri="{FF2B5EF4-FFF2-40B4-BE49-F238E27FC236}">
                <a16:creationId xmlns:a16="http://schemas.microsoft.com/office/drawing/2014/main" id="{7804ED26-A02A-4DE5-A32E-3B7002C358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450" y="1052513"/>
            <a:ext cx="3732213" cy="519112"/>
          </a:xfrm>
          <a:prstGeom prst="rect">
            <a:avLst/>
          </a:prstGeom>
          <a:solidFill>
            <a:srgbClr val="003366">
              <a:alpha val="1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>
                <a:solidFill>
                  <a:srgbClr val="FFFF00"/>
                </a:solidFill>
              </a:rPr>
              <a:t>分子运动的基本观点</a:t>
            </a:r>
            <a:endParaRPr lang="zh-CN" altLang="en-US" b="0">
              <a:solidFill>
                <a:srgbClr val="FFFF00"/>
              </a:solidFill>
            </a:endParaRPr>
          </a:p>
        </p:txBody>
      </p:sp>
      <p:sp>
        <p:nvSpPr>
          <p:cNvPr id="7172" name="Text Box 4">
            <a:extLst>
              <a:ext uri="{FF2B5EF4-FFF2-40B4-BE49-F238E27FC236}">
                <a16:creationId xmlns:a16="http://schemas.microsoft.com/office/drawing/2014/main" id="{9A632CBF-7F36-4A12-ADB0-1EF441BB31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188" y="1603375"/>
            <a:ext cx="8501062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>
              <a:lnSpc>
                <a:spcPct val="125000"/>
              </a:lnSpc>
              <a:defRPr/>
            </a:pPr>
            <a:r>
              <a:rPr lang="en-US" altLang="zh-CN" dirty="0">
                <a:solidFill>
                  <a:schemeClr val="bg1"/>
                </a:solidFill>
                <a:latin typeface="+mn-lt"/>
              </a:rPr>
              <a:t>1. </a:t>
            </a:r>
            <a:r>
              <a:rPr lang="zh-CN" altLang="en-US" dirty="0">
                <a:solidFill>
                  <a:schemeClr val="bg1"/>
                </a:solidFill>
                <a:latin typeface="宋体" pitchFamily="2" charset="-122"/>
              </a:rPr>
              <a:t>宏观物体由大量粒子（分子、原子等）组成，分子之间存在</a:t>
            </a:r>
            <a:endParaRPr lang="en-US" altLang="zh-CN" dirty="0">
              <a:solidFill>
                <a:schemeClr val="bg1"/>
              </a:solidFill>
              <a:latin typeface="宋体" pitchFamily="2" charset="-122"/>
            </a:endParaRPr>
          </a:p>
          <a:p>
            <a:pPr marL="457200" indent="-457200">
              <a:lnSpc>
                <a:spcPct val="125000"/>
              </a:lnSpc>
              <a:defRPr/>
            </a:pPr>
            <a:r>
              <a:rPr lang="en-US" altLang="zh-CN" dirty="0">
                <a:solidFill>
                  <a:schemeClr val="bg1"/>
                </a:solidFill>
                <a:latin typeface="宋体" pitchFamily="2" charset="-122"/>
              </a:rPr>
              <a:t>  </a:t>
            </a:r>
            <a:r>
              <a:rPr lang="zh-CN" altLang="en-US" dirty="0">
                <a:solidFill>
                  <a:schemeClr val="bg1"/>
                </a:solidFill>
                <a:latin typeface="宋体" pitchFamily="2" charset="-122"/>
              </a:rPr>
              <a:t>一定的空隙</a:t>
            </a:r>
          </a:p>
        </p:txBody>
      </p:sp>
      <p:sp>
        <p:nvSpPr>
          <p:cNvPr id="7173" name="Text Box 5">
            <a:extLst>
              <a:ext uri="{FF2B5EF4-FFF2-40B4-BE49-F238E27FC236}">
                <a16:creationId xmlns:a16="http://schemas.microsoft.com/office/drawing/2014/main" id="{2C19D328-997D-4786-87B8-428C5FB8D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5925" y="3789363"/>
            <a:ext cx="617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2. </a:t>
            </a:r>
            <a:r>
              <a:rPr lang="zh-CN" altLang="en-US">
                <a:solidFill>
                  <a:schemeClr val="bg1"/>
                </a:solidFill>
              </a:rPr>
              <a:t>分子在永不停息地作无序热运动 </a:t>
            </a:r>
          </a:p>
        </p:txBody>
      </p:sp>
      <p:sp>
        <p:nvSpPr>
          <p:cNvPr id="7174" name="Text Box 6">
            <a:extLst>
              <a:ext uri="{FF2B5EF4-FFF2-40B4-BE49-F238E27FC236}">
                <a16:creationId xmlns:a16="http://schemas.microsoft.com/office/drawing/2014/main" id="{2339CF2F-2303-493B-95C8-FE860435A0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0" y="4437063"/>
            <a:ext cx="51657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(1) 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气体、液体、固体的扩散</a:t>
            </a:r>
          </a:p>
        </p:txBody>
      </p:sp>
      <p:sp>
        <p:nvSpPr>
          <p:cNvPr id="7175" name="AutoShape 7">
            <a:extLst>
              <a:ext uri="{FF2B5EF4-FFF2-40B4-BE49-F238E27FC236}">
                <a16:creationId xmlns:a16="http://schemas.microsoft.com/office/drawing/2014/main" id="{BD6AB35A-4A93-46CC-91B4-430FAB33E2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4575" y="5300663"/>
            <a:ext cx="2232025" cy="433387"/>
          </a:xfrm>
          <a:prstGeom prst="wedgeRectCallout">
            <a:avLst>
              <a:gd name="adj1" fmla="val 34903"/>
              <a:gd name="adj2" fmla="val -152778"/>
            </a:avLst>
          </a:prstGeom>
          <a:solidFill>
            <a:srgbClr val="003366">
              <a:alpha val="10980"/>
            </a:srgbClr>
          </a:solidFill>
          <a:ln w="12700">
            <a:solidFill>
              <a:schemeClr val="folHlink"/>
            </a:solidFill>
            <a:miter lim="800000"/>
            <a:headEnd/>
            <a:tailEnd/>
          </a:ln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水和墨水的混合</a:t>
            </a:r>
          </a:p>
          <a:p>
            <a:pPr eaLnBrk="1" hangingPunct="1"/>
            <a:endParaRPr lang="en-US" altLang="zh-CN" sz="2000">
              <a:solidFill>
                <a:schemeClr val="bg1"/>
              </a:solidFill>
              <a:ea typeface="楷体_GB2312" pitchFamily="49" charset="-122"/>
            </a:endParaRPr>
          </a:p>
        </p:txBody>
      </p:sp>
      <p:sp>
        <p:nvSpPr>
          <p:cNvPr id="7176" name="AutoShape 8">
            <a:extLst>
              <a:ext uri="{FF2B5EF4-FFF2-40B4-BE49-F238E27FC236}">
                <a16:creationId xmlns:a16="http://schemas.microsoft.com/office/drawing/2014/main" id="{32CD2EE5-CC3E-46A2-A663-011B520265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6963" y="5300663"/>
            <a:ext cx="2376487" cy="433387"/>
          </a:xfrm>
          <a:prstGeom prst="wedgeRectCallout">
            <a:avLst>
              <a:gd name="adj1" fmla="val -34958"/>
              <a:gd name="adj2" fmla="val -156801"/>
            </a:avLst>
          </a:prstGeom>
          <a:solidFill>
            <a:srgbClr val="003366">
              <a:alpha val="10196"/>
            </a:srgbClr>
          </a:solidFill>
          <a:ln w="19050">
            <a:solidFill>
              <a:schemeClr val="folHlink"/>
            </a:solidFill>
            <a:miter lim="800000"/>
            <a:headEnd/>
            <a:tailEnd/>
          </a:ln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相互压紧的金属板</a:t>
            </a:r>
          </a:p>
        </p:txBody>
      </p:sp>
      <p:sp>
        <p:nvSpPr>
          <p:cNvPr id="7177" name="Text Box 9">
            <a:extLst>
              <a:ext uri="{FF2B5EF4-FFF2-40B4-BE49-F238E27FC236}">
                <a16:creationId xmlns:a16="http://schemas.microsoft.com/office/drawing/2014/main" id="{BC10EEC9-58F2-4699-9AC7-E0557DD619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2643188"/>
            <a:ext cx="1098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66FFFF"/>
                </a:solidFill>
              </a:rPr>
              <a:t>例如：</a:t>
            </a:r>
          </a:p>
        </p:txBody>
      </p:sp>
      <p:sp>
        <p:nvSpPr>
          <p:cNvPr id="7178" name="Text Box 10">
            <a:extLst>
              <a:ext uri="{FF2B5EF4-FFF2-40B4-BE49-F238E27FC236}">
                <a16:creationId xmlns:a16="http://schemas.microsoft.com/office/drawing/2014/main" id="{665CF627-DFE6-436F-8331-FE5AB2434B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0" y="2643188"/>
            <a:ext cx="7643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(1) 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标准状态下，</a:t>
            </a:r>
            <a:r>
              <a:rPr lang="en-US" altLang="zh-CN">
                <a:solidFill>
                  <a:srgbClr val="FFFF00"/>
                </a:solidFill>
              </a:rPr>
              <a:t>1cm</a:t>
            </a:r>
            <a:r>
              <a:rPr lang="en-US" altLang="zh-CN" baseline="40000">
                <a:solidFill>
                  <a:srgbClr val="FFFF00"/>
                </a:solidFill>
              </a:rPr>
              <a:t>3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的空气中包含有</a:t>
            </a:r>
            <a:r>
              <a:rPr lang="en-US" altLang="zh-CN">
                <a:solidFill>
                  <a:srgbClr val="FFFF00"/>
                </a:solidFill>
              </a:rPr>
              <a:t>2.7×10</a:t>
            </a:r>
            <a:r>
              <a:rPr lang="en-US" altLang="zh-CN" baseline="40000">
                <a:solidFill>
                  <a:srgbClr val="FFFF00"/>
                </a:solidFill>
              </a:rPr>
              <a:t>19 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个分子</a:t>
            </a:r>
          </a:p>
        </p:txBody>
      </p:sp>
      <p:sp>
        <p:nvSpPr>
          <p:cNvPr id="7179" name="Text Box 11">
            <a:extLst>
              <a:ext uri="{FF2B5EF4-FFF2-40B4-BE49-F238E27FC236}">
                <a16:creationId xmlns:a16="http://schemas.microsoft.com/office/drawing/2014/main" id="{BBDD9634-1351-4B6C-8FCD-05C7D5CBCF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0" y="3186113"/>
            <a:ext cx="43576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(2) 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水和酒精的混合</a:t>
            </a:r>
          </a:p>
        </p:txBody>
      </p:sp>
      <p:sp>
        <p:nvSpPr>
          <p:cNvPr id="7180" name="Rectangle 12">
            <a:extLst>
              <a:ext uri="{FF2B5EF4-FFF2-40B4-BE49-F238E27FC236}">
                <a16:creationId xmlns:a16="http://schemas.microsoft.com/office/drawing/2014/main" id="{6477D21E-A27C-4F85-849D-0069DEF6B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" y="4437063"/>
            <a:ext cx="10953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00FFFF"/>
                </a:solidFill>
              </a:rPr>
              <a:t>例如：</a:t>
            </a:r>
          </a:p>
        </p:txBody>
      </p:sp>
      <p:sp>
        <p:nvSpPr>
          <p:cNvPr id="7181" name="Rectangle 13">
            <a:extLst>
              <a:ext uri="{FF2B5EF4-FFF2-40B4-BE49-F238E27FC236}">
                <a16:creationId xmlns:a16="http://schemas.microsoft.com/office/drawing/2014/main" id="{B7681E75-EF39-4300-8EFD-02E776B362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8750" y="5929313"/>
            <a:ext cx="58578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(2) 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布朗运动（</a:t>
            </a:r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1827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年苏格兰植物学家）</a:t>
            </a:r>
          </a:p>
        </p:txBody>
      </p:sp>
      <p:grpSp>
        <p:nvGrpSpPr>
          <p:cNvPr id="2" name="Group 35">
            <a:extLst>
              <a:ext uri="{FF2B5EF4-FFF2-40B4-BE49-F238E27FC236}">
                <a16:creationId xmlns:a16="http://schemas.microsoft.com/office/drawing/2014/main" id="{16C67DE1-BE2E-4BC7-B21B-E6526F7A2191}"/>
              </a:ext>
            </a:extLst>
          </p:cNvPr>
          <p:cNvGrpSpPr>
            <a:grpSpLocks/>
          </p:cNvGrpSpPr>
          <p:nvPr/>
        </p:nvGrpSpPr>
        <p:grpSpPr bwMode="auto">
          <a:xfrm>
            <a:off x="7011988" y="3390900"/>
            <a:ext cx="1774825" cy="2895600"/>
            <a:chOff x="4377" y="1979"/>
            <a:chExt cx="1118" cy="1824"/>
          </a:xfrm>
        </p:grpSpPr>
        <p:grpSp>
          <p:nvGrpSpPr>
            <p:cNvPr id="21520" name="Group 15">
              <a:extLst>
                <a:ext uri="{FF2B5EF4-FFF2-40B4-BE49-F238E27FC236}">
                  <a16:creationId xmlns:a16="http://schemas.microsoft.com/office/drawing/2014/main" id="{C5856FBE-5792-4489-9474-6F763ECD459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617" y="2520"/>
              <a:ext cx="192" cy="484"/>
              <a:chOff x="4896" y="2845"/>
              <a:chExt cx="192" cy="484"/>
            </a:xfrm>
          </p:grpSpPr>
          <p:sp>
            <p:nvSpPr>
              <p:cNvPr id="21538" name="Line 16">
                <a:extLst>
                  <a:ext uri="{FF2B5EF4-FFF2-40B4-BE49-F238E27FC236}">
                    <a16:creationId xmlns:a16="http://schemas.microsoft.com/office/drawing/2014/main" id="{461C1182-59C0-45B3-9186-D5F522CF50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088" y="2845"/>
                <a:ext cx="0" cy="476"/>
              </a:xfrm>
              <a:prstGeom prst="line">
                <a:avLst/>
              </a:prstGeom>
              <a:noFill/>
              <a:ln w="38100">
                <a:solidFill>
                  <a:srgbClr val="00FFCC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1539" name="Line 17">
                <a:extLst>
                  <a:ext uri="{FF2B5EF4-FFF2-40B4-BE49-F238E27FC236}">
                    <a16:creationId xmlns:a16="http://schemas.microsoft.com/office/drawing/2014/main" id="{78050E26-08F1-4D41-8FC0-3D7F0E74CEC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896" y="2853"/>
                <a:ext cx="0" cy="476"/>
              </a:xfrm>
              <a:prstGeom prst="line">
                <a:avLst/>
              </a:prstGeom>
              <a:noFill/>
              <a:ln w="38100">
                <a:solidFill>
                  <a:srgbClr val="00FFCC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1521" name="Oval 18">
              <a:extLst>
                <a:ext uri="{FF2B5EF4-FFF2-40B4-BE49-F238E27FC236}">
                  <a16:creationId xmlns:a16="http://schemas.microsoft.com/office/drawing/2014/main" id="{4D434506-22BE-4C6C-82C6-C8656BEF81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5" y="1979"/>
              <a:ext cx="576" cy="576"/>
            </a:xfrm>
            <a:prstGeom prst="ellipse">
              <a:avLst/>
            </a:prstGeom>
            <a:noFill/>
            <a:ln w="38100">
              <a:solidFill>
                <a:srgbClr val="00FF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graphicFrame>
          <p:nvGraphicFramePr>
            <p:cNvPr id="21522" name="Object 19">
              <a:extLst>
                <a:ext uri="{FF2B5EF4-FFF2-40B4-BE49-F238E27FC236}">
                  <a16:creationId xmlns:a16="http://schemas.microsoft.com/office/drawing/2014/main" id="{4D445956-34B2-468A-853E-04B82A6FFD6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527" y="2143"/>
            <a:ext cx="315" cy="18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74806" name="公式" r:id="rId4" imgW="523869" imgH="276157" progId="Equation.3">
                    <p:embed/>
                  </p:oleObj>
                </mc:Choice>
                <mc:Fallback>
                  <p:oleObj name="公式" r:id="rId4" imgW="523869" imgH="276157" progId="Equation.3">
                    <p:embed/>
                    <p:pic>
                      <p:nvPicPr>
                        <p:cNvPr id="21522" name="Object 19">
                          <a:extLst>
                            <a:ext uri="{FF2B5EF4-FFF2-40B4-BE49-F238E27FC236}">
                              <a16:creationId xmlns:a16="http://schemas.microsoft.com/office/drawing/2014/main" id="{4D445956-34B2-468A-853E-04B82A6FFD6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27" y="2143"/>
                          <a:ext cx="315" cy="18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523" name="Line 20">
              <a:extLst>
                <a:ext uri="{FF2B5EF4-FFF2-40B4-BE49-F238E27FC236}">
                  <a16:creationId xmlns:a16="http://schemas.microsoft.com/office/drawing/2014/main" id="{3FB3CE41-1D64-4A8A-B85B-187476114FF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29" y="2552"/>
              <a:ext cx="168" cy="0"/>
            </a:xfrm>
            <a:prstGeom prst="line">
              <a:avLst/>
            </a:prstGeom>
            <a:noFill/>
            <a:ln w="82550">
              <a:solidFill>
                <a:srgbClr val="0033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24" name="AutoShape 21">
              <a:extLst>
                <a:ext uri="{FF2B5EF4-FFF2-40B4-BE49-F238E27FC236}">
                  <a16:creationId xmlns:a16="http://schemas.microsoft.com/office/drawing/2014/main" id="{96506EBB-24F8-4AF3-9DB0-D7336CC884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7" y="3227"/>
              <a:ext cx="666" cy="576"/>
            </a:xfrm>
            <a:prstGeom prst="triangle">
              <a:avLst>
                <a:gd name="adj" fmla="val 50000"/>
              </a:avLst>
            </a:prstGeom>
            <a:solidFill>
              <a:srgbClr val="00FFCC"/>
            </a:solidFill>
            <a:ln w="9525">
              <a:solidFill>
                <a:srgbClr val="00FFCC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1525" name="Oval 22">
              <a:extLst>
                <a:ext uri="{FF2B5EF4-FFF2-40B4-BE49-F238E27FC236}">
                  <a16:creationId xmlns:a16="http://schemas.microsoft.com/office/drawing/2014/main" id="{4729912C-6BC4-4F31-BBAA-D432908E77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98" y="3227"/>
              <a:ext cx="432" cy="336"/>
            </a:xfrm>
            <a:prstGeom prst="ellipse">
              <a:avLst/>
            </a:prstGeom>
            <a:solidFill>
              <a:srgbClr val="0033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graphicFrame>
          <p:nvGraphicFramePr>
            <p:cNvPr id="21526" name="Object 23">
              <a:extLst>
                <a:ext uri="{FF2B5EF4-FFF2-40B4-BE49-F238E27FC236}">
                  <a16:creationId xmlns:a16="http://schemas.microsoft.com/office/drawing/2014/main" id="{72DEDF5D-A392-4DD4-B162-BD9AEF89AF1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581" y="3123"/>
            <a:ext cx="238" cy="2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74807" name="公式" r:id="rId6" imgW="381051" imgH="380864" progId="Equation.3">
                    <p:embed/>
                  </p:oleObj>
                </mc:Choice>
                <mc:Fallback>
                  <p:oleObj name="公式" r:id="rId6" imgW="381051" imgH="380864" progId="Equation.3">
                    <p:embed/>
                    <p:pic>
                      <p:nvPicPr>
                        <p:cNvPr id="21526" name="Object 23">
                          <a:extLst>
                            <a:ext uri="{FF2B5EF4-FFF2-40B4-BE49-F238E27FC236}">
                              <a16:creationId xmlns:a16="http://schemas.microsoft.com/office/drawing/2014/main" id="{72DEDF5D-A392-4DD4-B162-BD9AEF89AF1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81" y="3123"/>
                          <a:ext cx="238" cy="23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527" name="Oval 24">
              <a:extLst>
                <a:ext uri="{FF2B5EF4-FFF2-40B4-BE49-F238E27FC236}">
                  <a16:creationId xmlns:a16="http://schemas.microsoft.com/office/drawing/2014/main" id="{00E36373-EB79-4166-B4C4-704BD53B4E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5" y="2987"/>
              <a:ext cx="576" cy="576"/>
            </a:xfrm>
            <a:prstGeom prst="ellipse">
              <a:avLst/>
            </a:prstGeom>
            <a:noFill/>
            <a:ln w="38100">
              <a:solidFill>
                <a:srgbClr val="00FF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21528" name="Line 25">
              <a:extLst>
                <a:ext uri="{FF2B5EF4-FFF2-40B4-BE49-F238E27FC236}">
                  <a16:creationId xmlns:a16="http://schemas.microsoft.com/office/drawing/2014/main" id="{EBE5B7C1-E291-4EDF-967B-DAAFE38B579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629" y="2987"/>
              <a:ext cx="168" cy="0"/>
            </a:xfrm>
            <a:prstGeom prst="line">
              <a:avLst/>
            </a:prstGeom>
            <a:noFill/>
            <a:ln w="76200">
              <a:solidFill>
                <a:srgbClr val="0033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529" name="Group 26">
              <a:extLst>
                <a:ext uri="{FF2B5EF4-FFF2-40B4-BE49-F238E27FC236}">
                  <a16:creationId xmlns:a16="http://schemas.microsoft.com/office/drawing/2014/main" id="{18FD3A8B-CEFB-4BA3-A076-BA65873237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473" y="2651"/>
              <a:ext cx="768" cy="288"/>
              <a:chOff x="2016" y="3504"/>
              <a:chExt cx="768" cy="288"/>
            </a:xfrm>
          </p:grpSpPr>
          <p:sp>
            <p:nvSpPr>
              <p:cNvPr id="21535" name="Rectangle 27">
                <a:extLst>
                  <a:ext uri="{FF2B5EF4-FFF2-40B4-BE49-F238E27FC236}">
                    <a16:creationId xmlns:a16="http://schemas.microsoft.com/office/drawing/2014/main" id="{00226D37-1B1B-4735-8A4E-CF3017841B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3552"/>
                <a:ext cx="480" cy="192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21536" name="Rectangle 28">
                <a:extLst>
                  <a:ext uri="{FF2B5EF4-FFF2-40B4-BE49-F238E27FC236}">
                    <a16:creationId xmlns:a16="http://schemas.microsoft.com/office/drawing/2014/main" id="{9A81EB40-3D99-4643-B064-092366C99E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6" y="3600"/>
                <a:ext cx="192" cy="96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21537" name="Rectangle 29">
                <a:extLst>
                  <a:ext uri="{FF2B5EF4-FFF2-40B4-BE49-F238E27FC236}">
                    <a16:creationId xmlns:a16="http://schemas.microsoft.com/office/drawing/2014/main" id="{3DCC0960-B0B8-4DBF-86F9-79FB41A74B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88" y="3504"/>
                <a:ext cx="96" cy="288"/>
              </a:xfrm>
              <a:prstGeom prst="rect">
                <a:avLst/>
              </a:prstGeom>
              <a:noFill/>
              <a:ln w="38100">
                <a:solidFill>
                  <a:srgbClr val="FFFF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</p:grpSp>
        <p:sp>
          <p:nvSpPr>
            <p:cNvPr id="21530" name="Line 30">
              <a:extLst>
                <a:ext uri="{FF2B5EF4-FFF2-40B4-BE49-F238E27FC236}">
                  <a16:creationId xmlns:a16="http://schemas.microsoft.com/office/drawing/2014/main" id="{A1F22005-5BFE-40EA-A7D6-D2F822F4AF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17" y="2712"/>
              <a:ext cx="0" cy="170"/>
            </a:xfrm>
            <a:prstGeom prst="line">
              <a:avLst/>
            </a:prstGeom>
            <a:noFill/>
            <a:ln w="76200">
              <a:solidFill>
                <a:srgbClr val="0033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1" name="Line 31">
              <a:extLst>
                <a:ext uri="{FF2B5EF4-FFF2-40B4-BE49-F238E27FC236}">
                  <a16:creationId xmlns:a16="http://schemas.microsoft.com/office/drawing/2014/main" id="{EE2726E1-8E56-4045-BD61-B16697E2DF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9" y="2710"/>
              <a:ext cx="0" cy="170"/>
            </a:xfrm>
            <a:prstGeom prst="line">
              <a:avLst/>
            </a:prstGeom>
            <a:noFill/>
            <a:ln w="76200">
              <a:solidFill>
                <a:srgbClr val="00336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32" name="Text Box 32">
              <a:extLst>
                <a:ext uri="{FF2B5EF4-FFF2-40B4-BE49-F238E27FC236}">
                  <a16:creationId xmlns:a16="http://schemas.microsoft.com/office/drawing/2014/main" id="{A400A1D9-E55C-4BDD-9400-52520A35F1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90" y="2146"/>
              <a:ext cx="223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i="1">
                  <a:solidFill>
                    <a:schemeClr val="bg1"/>
                  </a:solidFill>
                </a:rPr>
                <a:t>A</a:t>
              </a:r>
            </a:p>
          </p:txBody>
        </p:sp>
        <p:sp>
          <p:nvSpPr>
            <p:cNvPr id="21533" name="Text Box 33">
              <a:extLst>
                <a:ext uri="{FF2B5EF4-FFF2-40B4-BE49-F238E27FC236}">
                  <a16:creationId xmlns:a16="http://schemas.microsoft.com/office/drawing/2014/main" id="{F0FCEA2F-67E6-40CC-9117-0E36914F8E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36" y="3189"/>
              <a:ext cx="223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i="1">
                  <a:solidFill>
                    <a:schemeClr val="bg1"/>
                  </a:solidFill>
                </a:rPr>
                <a:t>B</a:t>
              </a:r>
            </a:p>
          </p:txBody>
        </p:sp>
        <p:sp>
          <p:nvSpPr>
            <p:cNvPr id="21534" name="Text Box 34">
              <a:extLst>
                <a:ext uri="{FF2B5EF4-FFF2-40B4-BE49-F238E27FC236}">
                  <a16:creationId xmlns:a16="http://schemas.microsoft.com/office/drawing/2014/main" id="{F6C89BA5-6E14-4387-9BDE-01D61C1A3D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72" y="2658"/>
              <a:ext cx="223" cy="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i="1">
                  <a:solidFill>
                    <a:schemeClr val="bg1"/>
                  </a:solidFill>
                </a:rPr>
                <a:t>C</a:t>
              </a:r>
            </a:p>
          </p:txBody>
        </p:sp>
      </p:grpSp>
      <p:sp>
        <p:nvSpPr>
          <p:cNvPr id="21519" name="灯片编号占位符 1">
            <a:extLst>
              <a:ext uri="{FF2B5EF4-FFF2-40B4-BE49-F238E27FC236}">
                <a16:creationId xmlns:a16="http://schemas.microsoft.com/office/drawing/2014/main" id="{835C1C2B-61D9-43F8-9085-D2E9CDCCE3EF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24D322D3-E5CA-4AFF-A65C-EE5CB1A22CAE}" type="slidenum">
              <a:rPr lang="en-US" altLang="zh-CN" b="0">
                <a:solidFill>
                  <a:srgbClr val="FF00FF"/>
                </a:solidFill>
              </a:rPr>
              <a:pPr eaLnBrk="1" hangingPunct="1"/>
              <a:t>10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7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7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0" grpId="0"/>
      <p:bldP spid="7171" grpId="0" animBg="1" autoUpdateAnimBg="0"/>
      <p:bldP spid="7172" grpId="0" autoUpdateAnimBg="0"/>
      <p:bldP spid="7173" grpId="0" autoUpdateAnimBg="0"/>
      <p:bldP spid="7174" grpId="0" autoUpdateAnimBg="0"/>
      <p:bldP spid="7175" grpId="0" animBg="1" autoUpdateAnimBg="0"/>
      <p:bldP spid="7176" grpId="0" animBg="1" autoUpdateAnimBg="0"/>
      <p:bldP spid="7177" grpId="0"/>
      <p:bldP spid="7178" grpId="0"/>
      <p:bldP spid="7179" grpId="0"/>
      <p:bldP spid="718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7" name="Rectangle 215">
            <a:extLst>
              <a:ext uri="{FF2B5EF4-FFF2-40B4-BE49-F238E27FC236}">
                <a16:creationId xmlns:a16="http://schemas.microsoft.com/office/drawing/2014/main" id="{628EA50B-3AC4-445C-B574-CBE2974062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2188" y="4211638"/>
            <a:ext cx="431800" cy="863600"/>
          </a:xfrm>
          <a:prstGeom prst="rect">
            <a:avLst/>
          </a:prstGeom>
          <a:solidFill>
            <a:srgbClr val="00CC99">
              <a:alpha val="38823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408" name="Rectangle 216">
            <a:extLst>
              <a:ext uri="{FF2B5EF4-FFF2-40B4-BE49-F238E27FC236}">
                <a16:creationId xmlns:a16="http://schemas.microsoft.com/office/drawing/2014/main" id="{0F25B290-E3B9-4E66-88DF-8D617A8E99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15125" y="4211638"/>
            <a:ext cx="431800" cy="863600"/>
          </a:xfrm>
          <a:prstGeom prst="rect">
            <a:avLst/>
          </a:prstGeom>
          <a:solidFill>
            <a:srgbClr val="990099">
              <a:alpha val="72156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194" name="Text Box 2">
            <a:extLst>
              <a:ext uri="{FF2B5EF4-FFF2-40B4-BE49-F238E27FC236}">
                <a16:creationId xmlns:a16="http://schemas.microsoft.com/office/drawing/2014/main" id="{893AD737-A277-4CA5-83C4-7C4507206A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3540125"/>
            <a:ext cx="46148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3. </a:t>
            </a:r>
            <a:r>
              <a:rPr lang="zh-CN" altLang="en-US">
                <a:solidFill>
                  <a:schemeClr val="bg1"/>
                </a:solidFill>
              </a:rPr>
              <a:t>分子间存在相互作用力  </a:t>
            </a:r>
          </a:p>
        </p:txBody>
      </p:sp>
      <p:grpSp>
        <p:nvGrpSpPr>
          <p:cNvPr id="2" name="Group 3">
            <a:extLst>
              <a:ext uri="{FF2B5EF4-FFF2-40B4-BE49-F238E27FC236}">
                <a16:creationId xmlns:a16="http://schemas.microsoft.com/office/drawing/2014/main" id="{78834FCB-11DE-4D84-BCEB-02C2FA5C79A8}"/>
              </a:ext>
            </a:extLst>
          </p:cNvPr>
          <p:cNvGrpSpPr>
            <a:grpSpLocks/>
          </p:cNvGrpSpPr>
          <p:nvPr/>
        </p:nvGrpSpPr>
        <p:grpSpPr bwMode="auto">
          <a:xfrm>
            <a:off x="2246313" y="188913"/>
            <a:ext cx="4754562" cy="3240087"/>
            <a:chOff x="2471" y="300"/>
            <a:chExt cx="2995" cy="2041"/>
          </a:xfrm>
        </p:grpSpPr>
        <p:sp>
          <p:nvSpPr>
            <p:cNvPr id="23725" name="Line 4">
              <a:extLst>
                <a:ext uri="{FF2B5EF4-FFF2-40B4-BE49-F238E27FC236}">
                  <a16:creationId xmlns:a16="http://schemas.microsoft.com/office/drawing/2014/main" id="{3FD75765-7535-4158-91D6-D3DA4BDABF2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300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26" name="Line 5">
              <a:extLst>
                <a:ext uri="{FF2B5EF4-FFF2-40B4-BE49-F238E27FC236}">
                  <a16:creationId xmlns:a16="http://schemas.microsoft.com/office/drawing/2014/main" id="{64322152-0220-47F4-980E-2E2252BA6B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392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27" name="Line 6">
              <a:extLst>
                <a:ext uri="{FF2B5EF4-FFF2-40B4-BE49-F238E27FC236}">
                  <a16:creationId xmlns:a16="http://schemas.microsoft.com/office/drawing/2014/main" id="{CF54E850-474E-4977-AEF9-81D033DC79E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485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28" name="Line 7">
              <a:extLst>
                <a:ext uri="{FF2B5EF4-FFF2-40B4-BE49-F238E27FC236}">
                  <a16:creationId xmlns:a16="http://schemas.microsoft.com/office/drawing/2014/main" id="{7DCB5904-1EF2-4EF3-9843-2E83D409D0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671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29" name="Line 8">
              <a:extLst>
                <a:ext uri="{FF2B5EF4-FFF2-40B4-BE49-F238E27FC236}">
                  <a16:creationId xmlns:a16="http://schemas.microsoft.com/office/drawing/2014/main" id="{CB268B20-A814-4F83-A7FC-29C0E5B215F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856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30" name="Line 9">
              <a:extLst>
                <a:ext uri="{FF2B5EF4-FFF2-40B4-BE49-F238E27FC236}">
                  <a16:creationId xmlns:a16="http://schemas.microsoft.com/office/drawing/2014/main" id="{DCF4B0D2-EE6F-490F-8F4C-D2ED789856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1042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31" name="Line 10">
              <a:extLst>
                <a:ext uri="{FF2B5EF4-FFF2-40B4-BE49-F238E27FC236}">
                  <a16:creationId xmlns:a16="http://schemas.microsoft.com/office/drawing/2014/main" id="{DC522760-4582-4197-AFD3-6B9473871B4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1227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32" name="Line 11">
              <a:extLst>
                <a:ext uri="{FF2B5EF4-FFF2-40B4-BE49-F238E27FC236}">
                  <a16:creationId xmlns:a16="http://schemas.microsoft.com/office/drawing/2014/main" id="{B0D7D615-953B-457E-9CCB-AFC51E21E79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1413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33" name="Line 12">
              <a:extLst>
                <a:ext uri="{FF2B5EF4-FFF2-40B4-BE49-F238E27FC236}">
                  <a16:creationId xmlns:a16="http://schemas.microsoft.com/office/drawing/2014/main" id="{D51FA7CD-7479-480E-8B65-40ED5DA4FE2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1598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34" name="Line 13">
              <a:extLst>
                <a:ext uri="{FF2B5EF4-FFF2-40B4-BE49-F238E27FC236}">
                  <a16:creationId xmlns:a16="http://schemas.microsoft.com/office/drawing/2014/main" id="{C8613F62-3EAB-4A2F-84A3-E71DF5C088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1784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35" name="Line 14">
              <a:extLst>
                <a:ext uri="{FF2B5EF4-FFF2-40B4-BE49-F238E27FC236}">
                  <a16:creationId xmlns:a16="http://schemas.microsoft.com/office/drawing/2014/main" id="{48ECD8AC-DDBB-4DC1-B7D4-C295ED6B07C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1969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36" name="Line 15">
              <a:extLst>
                <a:ext uri="{FF2B5EF4-FFF2-40B4-BE49-F238E27FC236}">
                  <a16:creationId xmlns:a16="http://schemas.microsoft.com/office/drawing/2014/main" id="{67B06052-CF49-40D3-88B4-29065FDA49F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2155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37" name="Line 16">
              <a:extLst>
                <a:ext uri="{FF2B5EF4-FFF2-40B4-BE49-F238E27FC236}">
                  <a16:creationId xmlns:a16="http://schemas.microsoft.com/office/drawing/2014/main" id="{2B29C8B8-5279-472E-9197-D33886690C5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578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38" name="Line 17">
              <a:extLst>
                <a:ext uri="{FF2B5EF4-FFF2-40B4-BE49-F238E27FC236}">
                  <a16:creationId xmlns:a16="http://schemas.microsoft.com/office/drawing/2014/main" id="{2ABD718E-68B1-4987-AE80-1D757E301F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763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39" name="Line 18">
              <a:extLst>
                <a:ext uri="{FF2B5EF4-FFF2-40B4-BE49-F238E27FC236}">
                  <a16:creationId xmlns:a16="http://schemas.microsoft.com/office/drawing/2014/main" id="{61818B91-D859-417D-B377-E757CB4C56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949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40" name="Line 19">
              <a:extLst>
                <a:ext uri="{FF2B5EF4-FFF2-40B4-BE49-F238E27FC236}">
                  <a16:creationId xmlns:a16="http://schemas.microsoft.com/office/drawing/2014/main" id="{1E4C0FB1-066F-4A83-AF4F-276BE220FE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1134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41" name="Line 20">
              <a:extLst>
                <a:ext uri="{FF2B5EF4-FFF2-40B4-BE49-F238E27FC236}">
                  <a16:creationId xmlns:a16="http://schemas.microsoft.com/office/drawing/2014/main" id="{33C872D8-AD56-40E7-89DB-0523D6CD93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1320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42" name="Line 21">
              <a:extLst>
                <a:ext uri="{FF2B5EF4-FFF2-40B4-BE49-F238E27FC236}">
                  <a16:creationId xmlns:a16="http://schemas.microsoft.com/office/drawing/2014/main" id="{4C6FF3AE-AABC-46DD-B2DE-B2EEFA0ED1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1506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43" name="Line 22">
              <a:extLst>
                <a:ext uri="{FF2B5EF4-FFF2-40B4-BE49-F238E27FC236}">
                  <a16:creationId xmlns:a16="http://schemas.microsoft.com/office/drawing/2014/main" id="{B2F2AAD2-17E8-4751-8C9C-78B4A3D59D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1691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44" name="Line 23">
              <a:extLst>
                <a:ext uri="{FF2B5EF4-FFF2-40B4-BE49-F238E27FC236}">
                  <a16:creationId xmlns:a16="http://schemas.microsoft.com/office/drawing/2014/main" id="{CF9FE1E5-3F28-4AD0-A9D4-36F34202A4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1877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45" name="Line 24">
              <a:extLst>
                <a:ext uri="{FF2B5EF4-FFF2-40B4-BE49-F238E27FC236}">
                  <a16:creationId xmlns:a16="http://schemas.microsoft.com/office/drawing/2014/main" id="{FB81419B-131F-4907-B3D1-DDAB755D4F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2062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46" name="Line 25">
              <a:extLst>
                <a:ext uri="{FF2B5EF4-FFF2-40B4-BE49-F238E27FC236}">
                  <a16:creationId xmlns:a16="http://schemas.microsoft.com/office/drawing/2014/main" id="{3FAEA4E9-0F31-4FB2-8F02-993C7A483C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2248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47" name="Line 26">
              <a:extLst>
                <a:ext uri="{FF2B5EF4-FFF2-40B4-BE49-F238E27FC236}">
                  <a16:creationId xmlns:a16="http://schemas.microsoft.com/office/drawing/2014/main" id="{BF921992-9313-4DB3-B5AA-D10E5DC24F9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1" y="2341"/>
              <a:ext cx="2994" cy="0"/>
            </a:xfrm>
            <a:prstGeom prst="line">
              <a:avLst/>
            </a:prstGeom>
            <a:noFill/>
            <a:ln w="12700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48" name="Line 27">
              <a:extLst>
                <a:ext uri="{FF2B5EF4-FFF2-40B4-BE49-F238E27FC236}">
                  <a16:creationId xmlns:a16="http://schemas.microsoft.com/office/drawing/2014/main" id="{68A87915-E086-4A83-A5CC-1DE117B350F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73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49" name="Line 28">
              <a:extLst>
                <a:ext uri="{FF2B5EF4-FFF2-40B4-BE49-F238E27FC236}">
                  <a16:creationId xmlns:a16="http://schemas.microsoft.com/office/drawing/2014/main" id="{1FA34374-62E6-482A-AD6F-9AB7CD09C6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09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50" name="Line 29">
              <a:extLst>
                <a:ext uri="{FF2B5EF4-FFF2-40B4-BE49-F238E27FC236}">
                  <a16:creationId xmlns:a16="http://schemas.microsoft.com/office/drawing/2014/main" id="{6D909D60-51E6-408A-9664-1925721F5DA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44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51" name="Line 30">
              <a:extLst>
                <a:ext uri="{FF2B5EF4-FFF2-40B4-BE49-F238E27FC236}">
                  <a16:creationId xmlns:a16="http://schemas.microsoft.com/office/drawing/2014/main" id="{DB449F6C-150E-41BA-A05E-6F888005FA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80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52" name="Line 31">
              <a:extLst>
                <a:ext uri="{FF2B5EF4-FFF2-40B4-BE49-F238E27FC236}">
                  <a16:creationId xmlns:a16="http://schemas.microsoft.com/office/drawing/2014/main" id="{05FE2146-3E92-4DA7-A91A-2EFE5E4E02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16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53" name="Line 32">
              <a:extLst>
                <a:ext uri="{FF2B5EF4-FFF2-40B4-BE49-F238E27FC236}">
                  <a16:creationId xmlns:a16="http://schemas.microsoft.com/office/drawing/2014/main" id="{10741BCA-A8EA-48FC-A8D4-7DCBD7529FD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2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54" name="Line 33">
              <a:extLst>
                <a:ext uri="{FF2B5EF4-FFF2-40B4-BE49-F238E27FC236}">
                  <a16:creationId xmlns:a16="http://schemas.microsoft.com/office/drawing/2014/main" id="{62722C2C-598E-47F8-8870-E4E538C5DD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88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55" name="Line 34">
              <a:extLst>
                <a:ext uri="{FF2B5EF4-FFF2-40B4-BE49-F238E27FC236}">
                  <a16:creationId xmlns:a16="http://schemas.microsoft.com/office/drawing/2014/main" id="{8189581E-6D62-4C05-B559-39E8901067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24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56" name="Line 35">
              <a:extLst>
                <a:ext uri="{FF2B5EF4-FFF2-40B4-BE49-F238E27FC236}">
                  <a16:creationId xmlns:a16="http://schemas.microsoft.com/office/drawing/2014/main" id="{B273E0D7-BA7A-40AD-BCB4-6BEDA8E8D60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60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57" name="Line 36">
              <a:extLst>
                <a:ext uri="{FF2B5EF4-FFF2-40B4-BE49-F238E27FC236}">
                  <a16:creationId xmlns:a16="http://schemas.microsoft.com/office/drawing/2014/main" id="{1F0540AA-97AC-4A5B-A753-D6395FD280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96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58" name="Line 37">
              <a:extLst>
                <a:ext uri="{FF2B5EF4-FFF2-40B4-BE49-F238E27FC236}">
                  <a16:creationId xmlns:a16="http://schemas.microsoft.com/office/drawing/2014/main" id="{8E569ED3-5663-4F05-BD27-6CE5C09680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832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59" name="Line 38">
              <a:extLst>
                <a:ext uri="{FF2B5EF4-FFF2-40B4-BE49-F238E27FC236}">
                  <a16:creationId xmlns:a16="http://schemas.microsoft.com/office/drawing/2014/main" id="{954D973C-102E-4DF2-ABD8-ADB08CF463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68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60" name="Line 39">
              <a:extLst>
                <a:ext uri="{FF2B5EF4-FFF2-40B4-BE49-F238E27FC236}">
                  <a16:creationId xmlns:a16="http://schemas.microsoft.com/office/drawing/2014/main" id="{EFBEAB04-791E-4765-86AA-E54A2B6C3CF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04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61" name="Line 40">
              <a:extLst>
                <a:ext uri="{FF2B5EF4-FFF2-40B4-BE49-F238E27FC236}">
                  <a16:creationId xmlns:a16="http://schemas.microsoft.com/office/drawing/2014/main" id="{378F4455-1867-49D0-8D7C-76DBBADD08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41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62" name="Line 41">
              <a:extLst>
                <a:ext uri="{FF2B5EF4-FFF2-40B4-BE49-F238E27FC236}">
                  <a16:creationId xmlns:a16="http://schemas.microsoft.com/office/drawing/2014/main" id="{2F1F2A03-0753-4BC5-B2D8-CC6B862B49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77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63" name="Line 42">
              <a:extLst>
                <a:ext uri="{FF2B5EF4-FFF2-40B4-BE49-F238E27FC236}">
                  <a16:creationId xmlns:a16="http://schemas.microsoft.com/office/drawing/2014/main" id="{2642F4CF-C432-49AA-8EF6-4E67542398C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513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64" name="Line 43">
              <a:extLst>
                <a:ext uri="{FF2B5EF4-FFF2-40B4-BE49-F238E27FC236}">
                  <a16:creationId xmlns:a16="http://schemas.microsoft.com/office/drawing/2014/main" id="{0BF8C47A-FFD9-4995-BE94-F613FC7635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49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65" name="Line 44">
              <a:extLst>
                <a:ext uri="{FF2B5EF4-FFF2-40B4-BE49-F238E27FC236}">
                  <a16:creationId xmlns:a16="http://schemas.microsoft.com/office/drawing/2014/main" id="{93E32B3D-F2D9-43E1-A3C4-02C5859D7A3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85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66" name="Line 45">
              <a:extLst>
                <a:ext uri="{FF2B5EF4-FFF2-40B4-BE49-F238E27FC236}">
                  <a16:creationId xmlns:a16="http://schemas.microsoft.com/office/drawing/2014/main" id="{E8C0B44D-01AE-48CB-981D-902BB2364A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21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67" name="Line 46">
              <a:extLst>
                <a:ext uri="{FF2B5EF4-FFF2-40B4-BE49-F238E27FC236}">
                  <a16:creationId xmlns:a16="http://schemas.microsoft.com/office/drawing/2014/main" id="{BC9FE80D-C654-48EE-881F-FC4A964F28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057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68" name="Line 47">
              <a:extLst>
                <a:ext uri="{FF2B5EF4-FFF2-40B4-BE49-F238E27FC236}">
                  <a16:creationId xmlns:a16="http://schemas.microsoft.com/office/drawing/2014/main" id="{E20EF96A-E2D6-49C5-AC0C-F59ABB55B55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93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69" name="Line 48">
              <a:extLst>
                <a:ext uri="{FF2B5EF4-FFF2-40B4-BE49-F238E27FC236}">
                  <a16:creationId xmlns:a16="http://schemas.microsoft.com/office/drawing/2014/main" id="{3D734FD8-692E-4AC5-AB3A-41E23D800E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29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770" name="Line 49">
              <a:extLst>
                <a:ext uri="{FF2B5EF4-FFF2-40B4-BE49-F238E27FC236}">
                  <a16:creationId xmlns:a16="http://schemas.microsoft.com/office/drawing/2014/main" id="{735A3439-14B3-4839-83D0-79474DAD0F6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66" y="300"/>
              <a:ext cx="0" cy="2041"/>
            </a:xfrm>
            <a:prstGeom prst="line">
              <a:avLst/>
            </a:prstGeom>
            <a:noFill/>
            <a:ln w="9525">
              <a:solidFill>
                <a:srgbClr val="0099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8242" name="Line 50">
            <a:extLst>
              <a:ext uri="{FF2B5EF4-FFF2-40B4-BE49-F238E27FC236}">
                <a16:creationId xmlns:a16="http://schemas.microsoft.com/office/drawing/2014/main" id="{BC860CF6-31CE-4538-8442-BB8741AB84FB}"/>
              </a:ext>
            </a:extLst>
          </p:cNvPr>
          <p:cNvSpPr>
            <a:spLocks noChangeShapeType="1"/>
          </p:cNvSpPr>
          <p:nvPr/>
        </p:nvSpPr>
        <p:spPr bwMode="auto">
          <a:xfrm>
            <a:off x="4238625" y="1412875"/>
            <a:ext cx="144463" cy="503238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43" name="Line 51">
            <a:extLst>
              <a:ext uri="{FF2B5EF4-FFF2-40B4-BE49-F238E27FC236}">
                <a16:creationId xmlns:a16="http://schemas.microsoft.com/office/drawing/2014/main" id="{39E7B35C-2FB4-4B07-9B27-3383DAFC6C2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183313" y="2565400"/>
            <a:ext cx="288925" cy="287338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44" name="Line 52">
            <a:extLst>
              <a:ext uri="{FF2B5EF4-FFF2-40B4-BE49-F238E27FC236}">
                <a16:creationId xmlns:a16="http://schemas.microsoft.com/office/drawing/2014/main" id="{93DA5FAB-3AF7-440A-BE33-7FEDB1B63E19}"/>
              </a:ext>
            </a:extLst>
          </p:cNvPr>
          <p:cNvSpPr>
            <a:spLocks noChangeShapeType="1"/>
          </p:cNvSpPr>
          <p:nvPr/>
        </p:nvSpPr>
        <p:spPr bwMode="auto">
          <a:xfrm>
            <a:off x="6472238" y="2565400"/>
            <a:ext cx="71437" cy="358775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45" name="Line 53">
            <a:extLst>
              <a:ext uri="{FF2B5EF4-FFF2-40B4-BE49-F238E27FC236}">
                <a16:creationId xmlns:a16="http://schemas.microsoft.com/office/drawing/2014/main" id="{00EA22B6-EFB1-42DC-BC86-C8AF468E8DA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27775" y="2205038"/>
            <a:ext cx="431800" cy="287337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46" name="Line 54">
            <a:extLst>
              <a:ext uri="{FF2B5EF4-FFF2-40B4-BE49-F238E27FC236}">
                <a16:creationId xmlns:a16="http://schemas.microsoft.com/office/drawing/2014/main" id="{D6F46FC0-8641-4EDD-BF0E-E70C92986FF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967413" y="2205038"/>
            <a:ext cx="792162" cy="360362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47" name="Line 55">
            <a:extLst>
              <a:ext uri="{FF2B5EF4-FFF2-40B4-BE49-F238E27FC236}">
                <a16:creationId xmlns:a16="http://schemas.microsoft.com/office/drawing/2014/main" id="{37D5F846-48D5-40DD-AAAD-524ADB350631}"/>
              </a:ext>
            </a:extLst>
          </p:cNvPr>
          <p:cNvSpPr>
            <a:spLocks noChangeShapeType="1"/>
          </p:cNvSpPr>
          <p:nvPr/>
        </p:nvSpPr>
        <p:spPr bwMode="auto">
          <a:xfrm>
            <a:off x="5967413" y="2565400"/>
            <a:ext cx="792162" cy="142875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48" name="Line 56">
            <a:extLst>
              <a:ext uri="{FF2B5EF4-FFF2-40B4-BE49-F238E27FC236}">
                <a16:creationId xmlns:a16="http://schemas.microsoft.com/office/drawing/2014/main" id="{8F031A82-A32A-4C07-B465-8F00E47D6FA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183313" y="2708275"/>
            <a:ext cx="576262" cy="144463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49" name="Line 57">
            <a:extLst>
              <a:ext uri="{FF2B5EF4-FFF2-40B4-BE49-F238E27FC236}">
                <a16:creationId xmlns:a16="http://schemas.microsoft.com/office/drawing/2014/main" id="{AFD4C72D-C7F4-4C0A-B248-F4410C8AF013}"/>
              </a:ext>
            </a:extLst>
          </p:cNvPr>
          <p:cNvSpPr>
            <a:spLocks noChangeShapeType="1"/>
          </p:cNvSpPr>
          <p:nvPr/>
        </p:nvSpPr>
        <p:spPr bwMode="auto">
          <a:xfrm>
            <a:off x="5751513" y="1773238"/>
            <a:ext cx="71437" cy="287337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50" name="Line 58">
            <a:extLst>
              <a:ext uri="{FF2B5EF4-FFF2-40B4-BE49-F238E27FC236}">
                <a16:creationId xmlns:a16="http://schemas.microsoft.com/office/drawing/2014/main" id="{A56683B8-235F-417F-A55C-B5231720615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822950" y="1773238"/>
            <a:ext cx="144463" cy="287337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51" name="Line 59">
            <a:extLst>
              <a:ext uri="{FF2B5EF4-FFF2-40B4-BE49-F238E27FC236}">
                <a16:creationId xmlns:a16="http://schemas.microsoft.com/office/drawing/2014/main" id="{FB893E6C-07A4-4A63-A65D-B5BDB3292584}"/>
              </a:ext>
            </a:extLst>
          </p:cNvPr>
          <p:cNvSpPr>
            <a:spLocks noChangeShapeType="1"/>
          </p:cNvSpPr>
          <p:nvPr/>
        </p:nvSpPr>
        <p:spPr bwMode="auto">
          <a:xfrm>
            <a:off x="5751513" y="1773238"/>
            <a:ext cx="360362" cy="503237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52" name="Line 60">
            <a:extLst>
              <a:ext uri="{FF2B5EF4-FFF2-40B4-BE49-F238E27FC236}">
                <a16:creationId xmlns:a16="http://schemas.microsoft.com/office/drawing/2014/main" id="{78AFCD6C-EDA0-4C53-B6C3-70A1FCCEEDD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111875" y="2133600"/>
            <a:ext cx="142875" cy="142875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53" name="Line 61">
            <a:extLst>
              <a:ext uri="{FF2B5EF4-FFF2-40B4-BE49-F238E27FC236}">
                <a16:creationId xmlns:a16="http://schemas.microsoft.com/office/drawing/2014/main" id="{5B769D79-F1CF-4020-8082-D00C1AE4A9FA}"/>
              </a:ext>
            </a:extLst>
          </p:cNvPr>
          <p:cNvSpPr>
            <a:spLocks noChangeShapeType="1"/>
          </p:cNvSpPr>
          <p:nvPr/>
        </p:nvSpPr>
        <p:spPr bwMode="auto">
          <a:xfrm>
            <a:off x="6254750" y="2133600"/>
            <a:ext cx="73025" cy="358775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54" name="Line 62">
            <a:extLst>
              <a:ext uri="{FF2B5EF4-FFF2-40B4-BE49-F238E27FC236}">
                <a16:creationId xmlns:a16="http://schemas.microsoft.com/office/drawing/2014/main" id="{38067DBB-62D6-46BB-A2E1-ADBDE7ABC180}"/>
              </a:ext>
            </a:extLst>
          </p:cNvPr>
          <p:cNvSpPr>
            <a:spLocks noChangeShapeType="1"/>
          </p:cNvSpPr>
          <p:nvPr/>
        </p:nvSpPr>
        <p:spPr bwMode="auto">
          <a:xfrm>
            <a:off x="6038850" y="1412875"/>
            <a:ext cx="433388" cy="21590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55" name="Line 63">
            <a:extLst>
              <a:ext uri="{FF2B5EF4-FFF2-40B4-BE49-F238E27FC236}">
                <a16:creationId xmlns:a16="http://schemas.microsoft.com/office/drawing/2014/main" id="{923D05F1-037A-4881-A86C-0A8844C6122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111875" y="1628775"/>
            <a:ext cx="360363" cy="360363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56" name="Line 64">
            <a:extLst>
              <a:ext uri="{FF2B5EF4-FFF2-40B4-BE49-F238E27FC236}">
                <a16:creationId xmlns:a16="http://schemas.microsoft.com/office/drawing/2014/main" id="{ED71AC8C-51E7-4895-9A1D-9CB9E853CFA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111875" y="1700213"/>
            <a:ext cx="71438" cy="288925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57" name="Line 65">
            <a:extLst>
              <a:ext uri="{FF2B5EF4-FFF2-40B4-BE49-F238E27FC236}">
                <a16:creationId xmlns:a16="http://schemas.microsoft.com/office/drawing/2014/main" id="{54BE3D71-1B05-47F7-99D8-DE6AB00D1A0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822950" y="1557338"/>
            <a:ext cx="360363" cy="142875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58" name="Line 66">
            <a:extLst>
              <a:ext uri="{FF2B5EF4-FFF2-40B4-BE49-F238E27FC236}">
                <a16:creationId xmlns:a16="http://schemas.microsoft.com/office/drawing/2014/main" id="{6B4ECE47-D1EB-4A97-9621-B6911C7F46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822950" y="1484313"/>
            <a:ext cx="504825" cy="73025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59" name="Line 67">
            <a:extLst>
              <a:ext uri="{FF2B5EF4-FFF2-40B4-BE49-F238E27FC236}">
                <a16:creationId xmlns:a16="http://schemas.microsoft.com/office/drawing/2014/main" id="{23C4BA49-0233-4E54-B3F7-338BAD91A590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7775" y="1484313"/>
            <a:ext cx="215900" cy="576262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60" name="Line 68">
            <a:extLst>
              <a:ext uri="{FF2B5EF4-FFF2-40B4-BE49-F238E27FC236}">
                <a16:creationId xmlns:a16="http://schemas.microsoft.com/office/drawing/2014/main" id="{CE7A7A54-865F-4965-AFF2-D67D18F2C95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967413" y="1773238"/>
            <a:ext cx="576262" cy="287337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61" name="Line 69">
            <a:extLst>
              <a:ext uri="{FF2B5EF4-FFF2-40B4-BE49-F238E27FC236}">
                <a16:creationId xmlns:a16="http://schemas.microsoft.com/office/drawing/2014/main" id="{E37A34D1-1451-445B-9176-47B8C4A8309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327775" y="1125538"/>
            <a:ext cx="215900" cy="358775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62" name="Line 70">
            <a:extLst>
              <a:ext uri="{FF2B5EF4-FFF2-40B4-BE49-F238E27FC236}">
                <a16:creationId xmlns:a16="http://schemas.microsoft.com/office/drawing/2014/main" id="{48DF3782-2DBD-40B0-ACD3-2F2ABA44E4A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254750" y="1125538"/>
            <a:ext cx="73025" cy="21590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63" name="Line 71">
            <a:extLst>
              <a:ext uri="{FF2B5EF4-FFF2-40B4-BE49-F238E27FC236}">
                <a16:creationId xmlns:a16="http://schemas.microsoft.com/office/drawing/2014/main" id="{13616D08-D6F7-45AB-B29A-28BB20B5CDEE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038850" y="1052513"/>
            <a:ext cx="215900" cy="288925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64" name="Line 72">
            <a:extLst>
              <a:ext uri="{FF2B5EF4-FFF2-40B4-BE49-F238E27FC236}">
                <a16:creationId xmlns:a16="http://schemas.microsoft.com/office/drawing/2014/main" id="{52B5D025-204A-482C-AB57-B0FA4C3A868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38850" y="836613"/>
            <a:ext cx="360363" cy="21590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65" name="Line 73">
            <a:extLst>
              <a:ext uri="{FF2B5EF4-FFF2-40B4-BE49-F238E27FC236}">
                <a16:creationId xmlns:a16="http://schemas.microsoft.com/office/drawing/2014/main" id="{D39E7BFA-B197-437C-9833-726330CB581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038850" y="836613"/>
            <a:ext cx="360363" cy="576262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66" name="Line 74">
            <a:extLst>
              <a:ext uri="{FF2B5EF4-FFF2-40B4-BE49-F238E27FC236}">
                <a16:creationId xmlns:a16="http://schemas.microsoft.com/office/drawing/2014/main" id="{9B9FD897-CF00-4EF8-8CB1-2F1C86F1678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688138" y="476250"/>
            <a:ext cx="142875" cy="288925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67" name="Line 75">
            <a:extLst>
              <a:ext uri="{FF2B5EF4-FFF2-40B4-BE49-F238E27FC236}">
                <a16:creationId xmlns:a16="http://schemas.microsoft.com/office/drawing/2014/main" id="{3A03B9BB-98EE-4A6C-933A-9E97D16CFDFB}"/>
              </a:ext>
            </a:extLst>
          </p:cNvPr>
          <p:cNvSpPr>
            <a:spLocks noChangeShapeType="1"/>
          </p:cNvSpPr>
          <p:nvPr/>
        </p:nvSpPr>
        <p:spPr bwMode="auto">
          <a:xfrm>
            <a:off x="6688138" y="765175"/>
            <a:ext cx="142875" cy="142875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68" name="Line 76">
            <a:extLst>
              <a:ext uri="{FF2B5EF4-FFF2-40B4-BE49-F238E27FC236}">
                <a16:creationId xmlns:a16="http://schemas.microsoft.com/office/drawing/2014/main" id="{1814049A-90FE-446C-A898-6141053DA7A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399213" y="908050"/>
            <a:ext cx="431800" cy="144463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69" name="Line 77">
            <a:extLst>
              <a:ext uri="{FF2B5EF4-FFF2-40B4-BE49-F238E27FC236}">
                <a16:creationId xmlns:a16="http://schemas.microsoft.com/office/drawing/2014/main" id="{3FF6C1E1-DFB1-4838-B746-5055EE1B68AE}"/>
              </a:ext>
            </a:extLst>
          </p:cNvPr>
          <p:cNvSpPr>
            <a:spLocks noChangeShapeType="1"/>
          </p:cNvSpPr>
          <p:nvPr/>
        </p:nvSpPr>
        <p:spPr bwMode="auto">
          <a:xfrm>
            <a:off x="6399213" y="1052513"/>
            <a:ext cx="144462" cy="21590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70" name="Line 78">
            <a:extLst>
              <a:ext uri="{FF2B5EF4-FFF2-40B4-BE49-F238E27FC236}">
                <a16:creationId xmlns:a16="http://schemas.microsoft.com/office/drawing/2014/main" id="{C61B8588-BFED-4173-99FA-43A2118471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43675" y="1196975"/>
            <a:ext cx="144463" cy="71438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71" name="Line 79">
            <a:extLst>
              <a:ext uri="{FF2B5EF4-FFF2-40B4-BE49-F238E27FC236}">
                <a16:creationId xmlns:a16="http://schemas.microsoft.com/office/drawing/2014/main" id="{6AFB1C61-5A58-44F7-AC10-33D352E0D35B}"/>
              </a:ext>
            </a:extLst>
          </p:cNvPr>
          <p:cNvSpPr>
            <a:spLocks noChangeShapeType="1"/>
          </p:cNvSpPr>
          <p:nvPr/>
        </p:nvSpPr>
        <p:spPr bwMode="auto">
          <a:xfrm>
            <a:off x="6688138" y="1196975"/>
            <a:ext cx="71437" cy="21590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72" name="Line 80">
            <a:extLst>
              <a:ext uri="{FF2B5EF4-FFF2-40B4-BE49-F238E27FC236}">
                <a16:creationId xmlns:a16="http://schemas.microsoft.com/office/drawing/2014/main" id="{73BDB4A8-CCC6-4AAD-B909-BE4C7695974C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615113" y="1412875"/>
            <a:ext cx="144462" cy="71438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73" name="Line 81">
            <a:extLst>
              <a:ext uri="{FF2B5EF4-FFF2-40B4-BE49-F238E27FC236}">
                <a16:creationId xmlns:a16="http://schemas.microsoft.com/office/drawing/2014/main" id="{521E9CA4-71F5-4491-A3C5-B3603279F31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798763" y="908050"/>
            <a:ext cx="144462" cy="144463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74" name="Line 82">
            <a:extLst>
              <a:ext uri="{FF2B5EF4-FFF2-40B4-BE49-F238E27FC236}">
                <a16:creationId xmlns:a16="http://schemas.microsoft.com/office/drawing/2014/main" id="{3BC4F68B-5AA0-4BBC-A10D-B1C4648479E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46688" y="2636838"/>
            <a:ext cx="360362" cy="144462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75" name="Line 83">
            <a:extLst>
              <a:ext uri="{FF2B5EF4-FFF2-40B4-BE49-F238E27FC236}">
                <a16:creationId xmlns:a16="http://schemas.microsoft.com/office/drawing/2014/main" id="{03EE2018-8C63-4029-A4F2-E74A2B63FE9A}"/>
              </a:ext>
            </a:extLst>
          </p:cNvPr>
          <p:cNvSpPr>
            <a:spLocks noChangeShapeType="1"/>
          </p:cNvSpPr>
          <p:nvPr/>
        </p:nvSpPr>
        <p:spPr bwMode="auto">
          <a:xfrm>
            <a:off x="5175250" y="2781300"/>
            <a:ext cx="287338" cy="142875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76" name="Line 84">
            <a:extLst>
              <a:ext uri="{FF2B5EF4-FFF2-40B4-BE49-F238E27FC236}">
                <a16:creationId xmlns:a16="http://schemas.microsoft.com/office/drawing/2014/main" id="{7741F2B8-5EB9-4070-BA28-987C70038A7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462588" y="2492375"/>
            <a:ext cx="73025" cy="431800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77" name="Line 85">
            <a:extLst>
              <a:ext uri="{FF2B5EF4-FFF2-40B4-BE49-F238E27FC236}">
                <a16:creationId xmlns:a16="http://schemas.microsoft.com/office/drawing/2014/main" id="{7CCB3F9A-2F2F-40C7-A115-31E3DF36706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46688" y="2492375"/>
            <a:ext cx="288925" cy="144463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78" name="Line 86">
            <a:extLst>
              <a:ext uri="{FF2B5EF4-FFF2-40B4-BE49-F238E27FC236}">
                <a16:creationId xmlns:a16="http://schemas.microsoft.com/office/drawing/2014/main" id="{CFE930DB-A7A1-4357-9B36-B50F9A027600}"/>
              </a:ext>
            </a:extLst>
          </p:cNvPr>
          <p:cNvSpPr>
            <a:spLocks noChangeShapeType="1"/>
          </p:cNvSpPr>
          <p:nvPr/>
        </p:nvSpPr>
        <p:spPr bwMode="auto">
          <a:xfrm>
            <a:off x="5246688" y="2636838"/>
            <a:ext cx="73025" cy="504825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79" name="Line 87">
            <a:extLst>
              <a:ext uri="{FF2B5EF4-FFF2-40B4-BE49-F238E27FC236}">
                <a16:creationId xmlns:a16="http://schemas.microsoft.com/office/drawing/2014/main" id="{59FD309A-6533-4F4C-9891-4D6A01A6CE3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19713" y="3068638"/>
            <a:ext cx="360362" cy="73025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80" name="Line 88">
            <a:extLst>
              <a:ext uri="{FF2B5EF4-FFF2-40B4-BE49-F238E27FC236}">
                <a16:creationId xmlns:a16="http://schemas.microsoft.com/office/drawing/2014/main" id="{2B3067EF-CED4-47D8-A151-DAF5CD1B946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319713" y="3068638"/>
            <a:ext cx="360362" cy="360362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81" name="Line 89">
            <a:extLst>
              <a:ext uri="{FF2B5EF4-FFF2-40B4-BE49-F238E27FC236}">
                <a16:creationId xmlns:a16="http://schemas.microsoft.com/office/drawing/2014/main" id="{5F497946-40F9-4CDE-84DF-A45E9F52C5F2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175250" y="3140075"/>
            <a:ext cx="142875" cy="288925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82" name="Line 90">
            <a:extLst>
              <a:ext uri="{FF2B5EF4-FFF2-40B4-BE49-F238E27FC236}">
                <a16:creationId xmlns:a16="http://schemas.microsoft.com/office/drawing/2014/main" id="{03CBFA65-BB82-4076-9315-10BE3B7BB97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887913" y="836613"/>
            <a:ext cx="142875" cy="360362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83" name="Line 91">
            <a:extLst>
              <a:ext uri="{FF2B5EF4-FFF2-40B4-BE49-F238E27FC236}">
                <a16:creationId xmlns:a16="http://schemas.microsoft.com/office/drawing/2014/main" id="{75BC0BC9-FCA2-40FF-9B71-A41BB8882C57}"/>
              </a:ext>
            </a:extLst>
          </p:cNvPr>
          <p:cNvSpPr>
            <a:spLocks noChangeShapeType="1"/>
          </p:cNvSpPr>
          <p:nvPr/>
        </p:nvSpPr>
        <p:spPr bwMode="auto">
          <a:xfrm>
            <a:off x="4887913" y="836613"/>
            <a:ext cx="71437" cy="504825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84" name="Line 92">
            <a:extLst>
              <a:ext uri="{FF2B5EF4-FFF2-40B4-BE49-F238E27FC236}">
                <a16:creationId xmlns:a16="http://schemas.microsoft.com/office/drawing/2014/main" id="{2EA1A47B-0C29-4AA7-A5DF-AE91CC42BE61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9350" y="1341438"/>
            <a:ext cx="360363" cy="431800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85" name="Line 93">
            <a:extLst>
              <a:ext uri="{FF2B5EF4-FFF2-40B4-BE49-F238E27FC236}">
                <a16:creationId xmlns:a16="http://schemas.microsoft.com/office/drawing/2014/main" id="{4EC15150-8F72-4A65-AAA9-E0DEC815CDC3}"/>
              </a:ext>
            </a:extLst>
          </p:cNvPr>
          <p:cNvSpPr>
            <a:spLocks noChangeShapeType="1"/>
          </p:cNvSpPr>
          <p:nvPr/>
        </p:nvSpPr>
        <p:spPr bwMode="auto">
          <a:xfrm>
            <a:off x="5319713" y="1773238"/>
            <a:ext cx="215900" cy="215900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86" name="Line 94">
            <a:extLst>
              <a:ext uri="{FF2B5EF4-FFF2-40B4-BE49-F238E27FC236}">
                <a16:creationId xmlns:a16="http://schemas.microsoft.com/office/drawing/2014/main" id="{B18FCA1C-CA88-4872-9043-8CFEC0C25521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391150" y="1989138"/>
            <a:ext cx="144463" cy="360362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87" name="Line 95">
            <a:extLst>
              <a:ext uri="{FF2B5EF4-FFF2-40B4-BE49-F238E27FC236}">
                <a16:creationId xmlns:a16="http://schemas.microsoft.com/office/drawing/2014/main" id="{D1488BBE-771D-4536-B463-81B0B7B663B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46688" y="2349500"/>
            <a:ext cx="144462" cy="215900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88" name="Line 96">
            <a:extLst>
              <a:ext uri="{FF2B5EF4-FFF2-40B4-BE49-F238E27FC236}">
                <a16:creationId xmlns:a16="http://schemas.microsoft.com/office/drawing/2014/main" id="{4CF45408-A143-4155-AE82-6C9C9510697E}"/>
              </a:ext>
            </a:extLst>
          </p:cNvPr>
          <p:cNvSpPr>
            <a:spLocks noChangeShapeType="1"/>
          </p:cNvSpPr>
          <p:nvPr/>
        </p:nvSpPr>
        <p:spPr bwMode="auto">
          <a:xfrm>
            <a:off x="5246688" y="2565400"/>
            <a:ext cx="360362" cy="71438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89" name="Line 97">
            <a:extLst>
              <a:ext uri="{FF2B5EF4-FFF2-40B4-BE49-F238E27FC236}">
                <a16:creationId xmlns:a16="http://schemas.microsoft.com/office/drawing/2014/main" id="{F64B5660-D967-4400-889A-F092CBED387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30788" y="549275"/>
            <a:ext cx="431800" cy="142875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90" name="Line 98">
            <a:extLst>
              <a:ext uri="{FF2B5EF4-FFF2-40B4-BE49-F238E27FC236}">
                <a16:creationId xmlns:a16="http://schemas.microsoft.com/office/drawing/2014/main" id="{17E6FA1B-75BD-43E1-B02D-AA1355D984F4}"/>
              </a:ext>
            </a:extLst>
          </p:cNvPr>
          <p:cNvSpPr>
            <a:spLocks noChangeShapeType="1"/>
          </p:cNvSpPr>
          <p:nvPr/>
        </p:nvSpPr>
        <p:spPr bwMode="auto">
          <a:xfrm>
            <a:off x="5462588" y="549275"/>
            <a:ext cx="217487" cy="287338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91" name="Line 99">
            <a:extLst>
              <a:ext uri="{FF2B5EF4-FFF2-40B4-BE49-F238E27FC236}">
                <a16:creationId xmlns:a16="http://schemas.microsoft.com/office/drawing/2014/main" id="{C9620A65-8569-4880-B45B-3D568B4A7AB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62588" y="836613"/>
            <a:ext cx="217487" cy="215900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92" name="Line 100">
            <a:extLst>
              <a:ext uri="{FF2B5EF4-FFF2-40B4-BE49-F238E27FC236}">
                <a16:creationId xmlns:a16="http://schemas.microsoft.com/office/drawing/2014/main" id="{156F0B73-6BD8-4978-895F-EEAAB405253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175250" y="765175"/>
            <a:ext cx="215900" cy="287338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93" name="Line 101">
            <a:extLst>
              <a:ext uri="{FF2B5EF4-FFF2-40B4-BE49-F238E27FC236}">
                <a16:creationId xmlns:a16="http://schemas.microsoft.com/office/drawing/2014/main" id="{7372E419-ECD7-48BA-A397-CBAB51A38DAE}"/>
              </a:ext>
            </a:extLst>
          </p:cNvPr>
          <p:cNvSpPr>
            <a:spLocks noChangeShapeType="1"/>
          </p:cNvSpPr>
          <p:nvPr/>
        </p:nvSpPr>
        <p:spPr bwMode="auto">
          <a:xfrm>
            <a:off x="5175250" y="765175"/>
            <a:ext cx="215900" cy="71438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94" name="Line 102">
            <a:extLst>
              <a:ext uri="{FF2B5EF4-FFF2-40B4-BE49-F238E27FC236}">
                <a16:creationId xmlns:a16="http://schemas.microsoft.com/office/drawing/2014/main" id="{81D8EF84-66DD-4CF4-A730-88D7F66A9F5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30788" y="836613"/>
            <a:ext cx="360362" cy="360362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95" name="Line 103">
            <a:extLst>
              <a:ext uri="{FF2B5EF4-FFF2-40B4-BE49-F238E27FC236}">
                <a16:creationId xmlns:a16="http://schemas.microsoft.com/office/drawing/2014/main" id="{020F17C3-4793-4AE8-91DB-44ED32DF2EA1}"/>
              </a:ext>
            </a:extLst>
          </p:cNvPr>
          <p:cNvSpPr>
            <a:spLocks noChangeShapeType="1"/>
          </p:cNvSpPr>
          <p:nvPr/>
        </p:nvSpPr>
        <p:spPr bwMode="auto">
          <a:xfrm>
            <a:off x="3951288" y="1125538"/>
            <a:ext cx="287337" cy="287337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96" name="Line 104">
            <a:extLst>
              <a:ext uri="{FF2B5EF4-FFF2-40B4-BE49-F238E27FC236}">
                <a16:creationId xmlns:a16="http://schemas.microsoft.com/office/drawing/2014/main" id="{2E73E65B-ECA0-4E47-ABA2-601190AB3A5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951288" y="908050"/>
            <a:ext cx="144462" cy="217488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97" name="Line 105">
            <a:extLst>
              <a:ext uri="{FF2B5EF4-FFF2-40B4-BE49-F238E27FC236}">
                <a16:creationId xmlns:a16="http://schemas.microsoft.com/office/drawing/2014/main" id="{F32F02C1-1DE5-47BB-BDB9-98B22A0BA63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095750" y="908050"/>
            <a:ext cx="215900" cy="28892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98" name="Line 106">
            <a:extLst>
              <a:ext uri="{FF2B5EF4-FFF2-40B4-BE49-F238E27FC236}">
                <a16:creationId xmlns:a16="http://schemas.microsoft.com/office/drawing/2014/main" id="{3BE8D493-581D-4DFC-A7F5-702900653D1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22725" y="1268413"/>
            <a:ext cx="288925" cy="28892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99" name="Line 107">
            <a:extLst>
              <a:ext uri="{FF2B5EF4-FFF2-40B4-BE49-F238E27FC236}">
                <a16:creationId xmlns:a16="http://schemas.microsoft.com/office/drawing/2014/main" id="{4C7528D1-F757-454E-A31E-A6DA111AC153}"/>
              </a:ext>
            </a:extLst>
          </p:cNvPr>
          <p:cNvSpPr>
            <a:spLocks noChangeShapeType="1"/>
          </p:cNvSpPr>
          <p:nvPr/>
        </p:nvSpPr>
        <p:spPr bwMode="auto">
          <a:xfrm>
            <a:off x="3230563" y="1412875"/>
            <a:ext cx="144462" cy="287338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00" name="Line 108">
            <a:extLst>
              <a:ext uri="{FF2B5EF4-FFF2-40B4-BE49-F238E27FC236}">
                <a16:creationId xmlns:a16="http://schemas.microsoft.com/office/drawing/2014/main" id="{984C3DE9-A1B4-41D8-974D-06D1DADB96BB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943225" y="908050"/>
            <a:ext cx="647700" cy="576263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01" name="Line 109">
            <a:extLst>
              <a:ext uri="{FF2B5EF4-FFF2-40B4-BE49-F238E27FC236}">
                <a16:creationId xmlns:a16="http://schemas.microsoft.com/office/drawing/2014/main" id="{80920DEC-3F62-44C7-B054-00B1C6C73F62}"/>
              </a:ext>
            </a:extLst>
          </p:cNvPr>
          <p:cNvSpPr>
            <a:spLocks noChangeShapeType="1"/>
          </p:cNvSpPr>
          <p:nvPr/>
        </p:nvSpPr>
        <p:spPr bwMode="auto">
          <a:xfrm rot="4460605">
            <a:off x="3158331" y="981869"/>
            <a:ext cx="720725" cy="719138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02" name="Line 110">
            <a:extLst>
              <a:ext uri="{FF2B5EF4-FFF2-40B4-BE49-F238E27FC236}">
                <a16:creationId xmlns:a16="http://schemas.microsoft.com/office/drawing/2014/main" id="{65C82B91-8D36-44A7-A942-9DFD014C8793}"/>
              </a:ext>
            </a:extLst>
          </p:cNvPr>
          <p:cNvSpPr>
            <a:spLocks noChangeShapeType="1"/>
          </p:cNvSpPr>
          <p:nvPr/>
        </p:nvSpPr>
        <p:spPr bwMode="auto">
          <a:xfrm rot="4460605" flipH="1" flipV="1">
            <a:off x="3392488" y="1724025"/>
            <a:ext cx="392112" cy="420688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03" name="Line 111">
            <a:extLst>
              <a:ext uri="{FF2B5EF4-FFF2-40B4-BE49-F238E27FC236}">
                <a16:creationId xmlns:a16="http://schemas.microsoft.com/office/drawing/2014/main" id="{7DE19F91-258E-4D6A-AB6B-377C337447A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71788" y="2565400"/>
            <a:ext cx="574675" cy="576263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04" name="Line 112">
            <a:extLst>
              <a:ext uri="{FF2B5EF4-FFF2-40B4-BE49-F238E27FC236}">
                <a16:creationId xmlns:a16="http://schemas.microsoft.com/office/drawing/2014/main" id="{87DAB13D-1FA1-416F-939A-1DA88236CB3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46463" y="2492375"/>
            <a:ext cx="576262" cy="7302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05" name="Line 113">
            <a:extLst>
              <a:ext uri="{FF2B5EF4-FFF2-40B4-BE49-F238E27FC236}">
                <a16:creationId xmlns:a16="http://schemas.microsoft.com/office/drawing/2014/main" id="{056C6AC6-FBCF-4A2E-902C-5FEBAAB03AD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22725" y="2133600"/>
            <a:ext cx="144463" cy="35877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06" name="Line 114">
            <a:extLst>
              <a:ext uri="{FF2B5EF4-FFF2-40B4-BE49-F238E27FC236}">
                <a16:creationId xmlns:a16="http://schemas.microsoft.com/office/drawing/2014/main" id="{5EF12406-B0A4-4159-B137-6E8489BB6D68}"/>
              </a:ext>
            </a:extLst>
          </p:cNvPr>
          <p:cNvSpPr>
            <a:spLocks noChangeShapeType="1"/>
          </p:cNvSpPr>
          <p:nvPr/>
        </p:nvSpPr>
        <p:spPr bwMode="auto">
          <a:xfrm>
            <a:off x="4167188" y="2133600"/>
            <a:ext cx="0" cy="719138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07" name="Line 115">
            <a:extLst>
              <a:ext uri="{FF2B5EF4-FFF2-40B4-BE49-F238E27FC236}">
                <a16:creationId xmlns:a16="http://schemas.microsoft.com/office/drawing/2014/main" id="{E91BB4D7-4BF4-42F3-8BB3-9BB1A602541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446463" y="2133600"/>
            <a:ext cx="720725" cy="719138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08" name="Line 116">
            <a:extLst>
              <a:ext uri="{FF2B5EF4-FFF2-40B4-BE49-F238E27FC236}">
                <a16:creationId xmlns:a16="http://schemas.microsoft.com/office/drawing/2014/main" id="{FD96830B-0E8F-4327-87A0-940F2CFA1930}"/>
              </a:ext>
            </a:extLst>
          </p:cNvPr>
          <p:cNvSpPr>
            <a:spLocks noChangeShapeType="1"/>
          </p:cNvSpPr>
          <p:nvPr/>
        </p:nvSpPr>
        <p:spPr bwMode="auto">
          <a:xfrm>
            <a:off x="2727325" y="2781300"/>
            <a:ext cx="144463" cy="287338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09" name="Line 117">
            <a:extLst>
              <a:ext uri="{FF2B5EF4-FFF2-40B4-BE49-F238E27FC236}">
                <a16:creationId xmlns:a16="http://schemas.microsoft.com/office/drawing/2014/main" id="{F399A341-EEA5-44C3-8EE7-8A9CFFF0D3CB}"/>
              </a:ext>
            </a:extLst>
          </p:cNvPr>
          <p:cNvSpPr>
            <a:spLocks noChangeShapeType="1"/>
          </p:cNvSpPr>
          <p:nvPr/>
        </p:nvSpPr>
        <p:spPr bwMode="auto">
          <a:xfrm>
            <a:off x="2366963" y="2349500"/>
            <a:ext cx="360362" cy="431800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10" name="Oval 118">
            <a:extLst>
              <a:ext uri="{FF2B5EF4-FFF2-40B4-BE49-F238E27FC236}">
                <a16:creationId xmlns:a16="http://schemas.microsoft.com/office/drawing/2014/main" id="{03E98C2B-9EC8-4DEA-9E8A-20E569BB8A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366963" y="234950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11" name="Oval 119">
            <a:extLst>
              <a:ext uri="{FF2B5EF4-FFF2-40B4-BE49-F238E27FC236}">
                <a16:creationId xmlns:a16="http://schemas.microsoft.com/office/drawing/2014/main" id="{1B7E8002-9A49-464A-9287-19AB52219E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76525" y="273050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12" name="Oval 120">
            <a:extLst>
              <a:ext uri="{FF2B5EF4-FFF2-40B4-BE49-F238E27FC236}">
                <a16:creationId xmlns:a16="http://schemas.microsoft.com/office/drawing/2014/main" id="{9571D56F-B732-4E23-97CA-FB0228E3C56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871788" y="309086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13" name="Oval 121">
            <a:extLst>
              <a:ext uri="{FF2B5EF4-FFF2-40B4-BE49-F238E27FC236}">
                <a16:creationId xmlns:a16="http://schemas.microsoft.com/office/drawing/2014/main" id="{31BE06EF-0D2E-4E09-98CA-E6419E527A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436938" y="25463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14" name="Oval 122">
            <a:extLst>
              <a:ext uri="{FF2B5EF4-FFF2-40B4-BE49-F238E27FC236}">
                <a16:creationId xmlns:a16="http://schemas.microsoft.com/office/drawing/2014/main" id="{3C673252-B692-459E-9B3E-CE01FD40E43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990975" y="246380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15" name="Oval 123">
            <a:extLst>
              <a:ext uri="{FF2B5EF4-FFF2-40B4-BE49-F238E27FC236}">
                <a16:creationId xmlns:a16="http://schemas.microsoft.com/office/drawing/2014/main" id="{85ACB65E-1D47-4BC0-8FCE-440F23891A5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48138" y="213360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16" name="Oval 124">
            <a:extLst>
              <a:ext uri="{FF2B5EF4-FFF2-40B4-BE49-F238E27FC236}">
                <a16:creationId xmlns:a16="http://schemas.microsoft.com/office/drawing/2014/main" id="{AEF25065-218C-41AC-A6F1-FC9B4101CC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38613" y="283368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17" name="Oval 125">
            <a:extLst>
              <a:ext uri="{FF2B5EF4-FFF2-40B4-BE49-F238E27FC236}">
                <a16:creationId xmlns:a16="http://schemas.microsoft.com/office/drawing/2014/main" id="{964122A5-5DE0-46DC-BEEB-8C049E8FB2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436938" y="213360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18" name="Line 126">
            <a:extLst>
              <a:ext uri="{FF2B5EF4-FFF2-40B4-BE49-F238E27FC236}">
                <a16:creationId xmlns:a16="http://schemas.microsoft.com/office/drawing/2014/main" id="{CDBDB5AC-D17F-4521-BAFB-4DAB861A41FD}"/>
              </a:ext>
            </a:extLst>
          </p:cNvPr>
          <p:cNvSpPr>
            <a:spLocks noChangeShapeType="1"/>
          </p:cNvSpPr>
          <p:nvPr/>
        </p:nvSpPr>
        <p:spPr bwMode="auto">
          <a:xfrm rot="4460605" flipH="1">
            <a:off x="3450432" y="975519"/>
            <a:ext cx="515937" cy="48577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19" name="Line 127">
            <a:extLst>
              <a:ext uri="{FF2B5EF4-FFF2-40B4-BE49-F238E27FC236}">
                <a16:creationId xmlns:a16="http://schemas.microsoft.com/office/drawing/2014/main" id="{986A143C-E913-416B-B07E-2EF9035DD377}"/>
              </a:ext>
            </a:extLst>
          </p:cNvPr>
          <p:cNvSpPr>
            <a:spLocks noChangeAspect="1" noChangeShapeType="1"/>
          </p:cNvSpPr>
          <p:nvPr/>
        </p:nvSpPr>
        <p:spPr bwMode="auto">
          <a:xfrm rot="4460605" flipH="1">
            <a:off x="2852738" y="1444625"/>
            <a:ext cx="596900" cy="76200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20" name="Line 128">
            <a:extLst>
              <a:ext uri="{FF2B5EF4-FFF2-40B4-BE49-F238E27FC236}">
                <a16:creationId xmlns:a16="http://schemas.microsoft.com/office/drawing/2014/main" id="{55C9705B-5FFB-40AD-849C-C3B66B16E70E}"/>
              </a:ext>
            </a:extLst>
          </p:cNvPr>
          <p:cNvSpPr>
            <a:spLocks noChangeShapeType="1"/>
          </p:cNvSpPr>
          <p:nvPr/>
        </p:nvSpPr>
        <p:spPr bwMode="auto">
          <a:xfrm rot="4460605" flipH="1">
            <a:off x="2817019" y="1037431"/>
            <a:ext cx="71438" cy="35877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21" name="Line 129">
            <a:extLst>
              <a:ext uri="{FF2B5EF4-FFF2-40B4-BE49-F238E27FC236}">
                <a16:creationId xmlns:a16="http://schemas.microsoft.com/office/drawing/2014/main" id="{1526D3D3-A3C0-439E-B533-A96746C714CB}"/>
              </a:ext>
            </a:extLst>
          </p:cNvPr>
          <p:cNvSpPr>
            <a:spLocks noChangeShapeType="1"/>
          </p:cNvSpPr>
          <p:nvPr/>
        </p:nvSpPr>
        <p:spPr bwMode="auto">
          <a:xfrm rot="4460605" flipH="1" flipV="1">
            <a:off x="3013075" y="774700"/>
            <a:ext cx="1588" cy="719138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22" name="Line 130">
            <a:extLst>
              <a:ext uri="{FF2B5EF4-FFF2-40B4-BE49-F238E27FC236}">
                <a16:creationId xmlns:a16="http://schemas.microsoft.com/office/drawing/2014/main" id="{22021A2A-828E-491B-B45F-63E3F911168B}"/>
              </a:ext>
            </a:extLst>
          </p:cNvPr>
          <p:cNvSpPr>
            <a:spLocks noChangeShapeType="1"/>
          </p:cNvSpPr>
          <p:nvPr/>
        </p:nvSpPr>
        <p:spPr bwMode="auto">
          <a:xfrm rot="4460605" flipH="1" flipV="1">
            <a:off x="3787775" y="1412875"/>
            <a:ext cx="157163" cy="315913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23" name="Oval 131">
            <a:extLst>
              <a:ext uri="{FF2B5EF4-FFF2-40B4-BE49-F238E27FC236}">
                <a16:creationId xmlns:a16="http://schemas.microsoft.com/office/drawing/2014/main" id="{7A6B35D4-169B-4109-90F1-57D2E3896B87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3695700" y="16954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24" name="Oval 132">
            <a:extLst>
              <a:ext uri="{FF2B5EF4-FFF2-40B4-BE49-F238E27FC236}">
                <a16:creationId xmlns:a16="http://schemas.microsoft.com/office/drawing/2014/main" id="{5514B57C-DFF8-41A3-987B-3FA89EE852FD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3989388" y="141128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25" name="Oval 133">
            <a:extLst>
              <a:ext uri="{FF2B5EF4-FFF2-40B4-BE49-F238E27FC236}">
                <a16:creationId xmlns:a16="http://schemas.microsoft.com/office/drawing/2014/main" id="{21A927F9-132C-4E16-8A8D-6AE5274FE34A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3249613" y="17335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26" name="Oval 134">
            <a:extLst>
              <a:ext uri="{FF2B5EF4-FFF2-40B4-BE49-F238E27FC236}">
                <a16:creationId xmlns:a16="http://schemas.microsoft.com/office/drawing/2014/main" id="{4CDA2D3A-C2CA-49EC-8917-18803D813D5B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3008313" y="117792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27" name="Oval 135">
            <a:extLst>
              <a:ext uri="{FF2B5EF4-FFF2-40B4-BE49-F238E27FC236}">
                <a16:creationId xmlns:a16="http://schemas.microsoft.com/office/drawing/2014/main" id="{F583E177-B9DE-49BF-A71A-B2D7260C394D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2667000" y="119221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28" name="Oval 136">
            <a:extLst>
              <a:ext uri="{FF2B5EF4-FFF2-40B4-BE49-F238E27FC236}">
                <a16:creationId xmlns:a16="http://schemas.microsoft.com/office/drawing/2014/main" id="{2BE35A64-1C9A-4851-8C04-A871C619BA79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3354388" y="9810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30" name="Oval 138">
            <a:extLst>
              <a:ext uri="{FF2B5EF4-FFF2-40B4-BE49-F238E27FC236}">
                <a16:creationId xmlns:a16="http://schemas.microsoft.com/office/drawing/2014/main" id="{CA233574-1206-4496-94B1-361A3332ABFA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2924175" y="89852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31" name="Line 139">
            <a:extLst>
              <a:ext uri="{FF2B5EF4-FFF2-40B4-BE49-F238E27FC236}">
                <a16:creationId xmlns:a16="http://schemas.microsoft.com/office/drawing/2014/main" id="{ED2923D6-406C-4ECA-876E-F0D170BC826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590925" y="908050"/>
            <a:ext cx="144463" cy="576263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32" name="Oval 140">
            <a:extLst>
              <a:ext uri="{FF2B5EF4-FFF2-40B4-BE49-F238E27FC236}">
                <a16:creationId xmlns:a16="http://schemas.microsoft.com/office/drawing/2014/main" id="{08E2461D-415E-4A1F-9FAF-47C955F9DA81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2871788" y="14128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35" name="Line 143">
            <a:extLst>
              <a:ext uri="{FF2B5EF4-FFF2-40B4-BE49-F238E27FC236}">
                <a16:creationId xmlns:a16="http://schemas.microsoft.com/office/drawing/2014/main" id="{7F61AB73-B17D-4CF7-955A-87FEC4668A16}"/>
              </a:ext>
            </a:extLst>
          </p:cNvPr>
          <p:cNvSpPr>
            <a:spLocks noChangeShapeType="1"/>
          </p:cNvSpPr>
          <p:nvPr/>
        </p:nvSpPr>
        <p:spPr bwMode="auto">
          <a:xfrm>
            <a:off x="2798763" y="1052513"/>
            <a:ext cx="73025" cy="360362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36" name="Line 144">
            <a:extLst>
              <a:ext uri="{FF2B5EF4-FFF2-40B4-BE49-F238E27FC236}">
                <a16:creationId xmlns:a16="http://schemas.microsoft.com/office/drawing/2014/main" id="{6B95EFAA-6256-429E-87DF-FBCF1184CF85}"/>
              </a:ext>
            </a:extLst>
          </p:cNvPr>
          <p:cNvSpPr>
            <a:spLocks noChangeShapeType="1"/>
          </p:cNvSpPr>
          <p:nvPr/>
        </p:nvSpPr>
        <p:spPr bwMode="auto">
          <a:xfrm>
            <a:off x="2871788" y="1412875"/>
            <a:ext cx="358775" cy="0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38" name="Oval 146">
            <a:extLst>
              <a:ext uri="{FF2B5EF4-FFF2-40B4-BE49-F238E27FC236}">
                <a16:creationId xmlns:a16="http://schemas.microsoft.com/office/drawing/2014/main" id="{3E63DD94-4B71-48E4-B184-E12A113A08F4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4311650" y="11969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39" name="Oval 147">
            <a:extLst>
              <a:ext uri="{FF2B5EF4-FFF2-40B4-BE49-F238E27FC236}">
                <a16:creationId xmlns:a16="http://schemas.microsoft.com/office/drawing/2014/main" id="{5E9A2CAA-283E-41A4-AAE7-8F1E38B1EA63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4076700" y="9080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41" name="Oval 149">
            <a:extLst>
              <a:ext uri="{FF2B5EF4-FFF2-40B4-BE49-F238E27FC236}">
                <a16:creationId xmlns:a16="http://schemas.microsoft.com/office/drawing/2014/main" id="{7BE23F0E-6C22-4BDC-887F-1FDC882B8C0D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4219575" y="14128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42" name="Line 150">
            <a:extLst>
              <a:ext uri="{FF2B5EF4-FFF2-40B4-BE49-F238E27FC236}">
                <a16:creationId xmlns:a16="http://schemas.microsoft.com/office/drawing/2014/main" id="{DCF2996C-450E-4C1B-BE8A-480C45F37A9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75025" y="1557338"/>
            <a:ext cx="647700" cy="142875"/>
          </a:xfrm>
          <a:prstGeom prst="line">
            <a:avLst/>
          </a:pr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43" name="Oval 151">
            <a:extLst>
              <a:ext uri="{FF2B5EF4-FFF2-40B4-BE49-F238E27FC236}">
                <a16:creationId xmlns:a16="http://schemas.microsoft.com/office/drawing/2014/main" id="{80FDFE40-0243-4DFC-94DB-C48500B53E2A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4959350" y="6921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44" name="Oval 152">
            <a:extLst>
              <a:ext uri="{FF2B5EF4-FFF2-40B4-BE49-F238E27FC236}">
                <a16:creationId xmlns:a16="http://schemas.microsoft.com/office/drawing/2014/main" id="{BA578D28-5C7A-4D2E-A98D-8DF9D3FF0D49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443538" y="5397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45" name="Oval 153">
            <a:extLst>
              <a:ext uri="{FF2B5EF4-FFF2-40B4-BE49-F238E27FC236}">
                <a16:creationId xmlns:a16="http://schemas.microsoft.com/office/drawing/2014/main" id="{D76F52D6-3AAA-4F08-9103-2DEA63BD5D77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637213" y="8159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46" name="Oval 154">
            <a:extLst>
              <a:ext uri="{FF2B5EF4-FFF2-40B4-BE49-F238E27FC236}">
                <a16:creationId xmlns:a16="http://schemas.microsoft.com/office/drawing/2014/main" id="{353818E1-F482-42E2-B060-379F66A0C3ED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391150" y="105251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47" name="Oval 155">
            <a:extLst>
              <a:ext uri="{FF2B5EF4-FFF2-40B4-BE49-F238E27FC236}">
                <a16:creationId xmlns:a16="http://schemas.microsoft.com/office/drawing/2014/main" id="{268152E8-0AEB-4802-B027-E5BB09689C9E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165725" y="74612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48" name="Oval 156">
            <a:extLst>
              <a:ext uri="{FF2B5EF4-FFF2-40B4-BE49-F238E27FC236}">
                <a16:creationId xmlns:a16="http://schemas.microsoft.com/office/drawing/2014/main" id="{9B87F0F7-E7EB-4313-B18D-8F80F64EC902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353050" y="8191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49" name="Oval 157">
            <a:extLst>
              <a:ext uri="{FF2B5EF4-FFF2-40B4-BE49-F238E27FC236}">
                <a16:creationId xmlns:a16="http://schemas.microsoft.com/office/drawing/2014/main" id="{A1834597-F2E0-4071-978C-EF4EA2EB0B32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018088" y="115093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50" name="Oval 158">
            <a:extLst>
              <a:ext uri="{FF2B5EF4-FFF2-40B4-BE49-F238E27FC236}">
                <a16:creationId xmlns:a16="http://schemas.microsoft.com/office/drawing/2014/main" id="{BC0D51D9-DB4D-4311-AA56-D04EE96E4B58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4868863" y="81756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51" name="Oval 159">
            <a:extLst>
              <a:ext uri="{FF2B5EF4-FFF2-40B4-BE49-F238E27FC236}">
                <a16:creationId xmlns:a16="http://schemas.microsoft.com/office/drawing/2014/main" id="{85154F1B-5D28-4E5E-9FA2-65AC86E30E90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4959350" y="134143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52" name="Oval 160">
            <a:extLst>
              <a:ext uri="{FF2B5EF4-FFF2-40B4-BE49-F238E27FC236}">
                <a16:creationId xmlns:a16="http://schemas.microsoft.com/office/drawing/2014/main" id="{1E90AF66-EC28-41A2-A8DB-F6C053107B64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319713" y="177323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53" name="Oval 161">
            <a:extLst>
              <a:ext uri="{FF2B5EF4-FFF2-40B4-BE49-F238E27FC236}">
                <a16:creationId xmlns:a16="http://schemas.microsoft.com/office/drawing/2014/main" id="{EE9F97E4-09F2-44C9-8CE2-8D85C44A96F1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497513" y="196850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54" name="Oval 162">
            <a:extLst>
              <a:ext uri="{FF2B5EF4-FFF2-40B4-BE49-F238E27FC236}">
                <a16:creationId xmlns:a16="http://schemas.microsoft.com/office/drawing/2014/main" id="{5BAC94F9-FDF5-4DBD-A6FD-EC3971FCDD22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353050" y="234950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55" name="Oval 163">
            <a:extLst>
              <a:ext uri="{FF2B5EF4-FFF2-40B4-BE49-F238E27FC236}">
                <a16:creationId xmlns:a16="http://schemas.microsoft.com/office/drawing/2014/main" id="{1CFC90BF-79AF-443E-AE1D-79D90EB29C1F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210175" y="255428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56" name="Oval 164">
            <a:extLst>
              <a:ext uri="{FF2B5EF4-FFF2-40B4-BE49-F238E27FC236}">
                <a16:creationId xmlns:a16="http://schemas.microsoft.com/office/drawing/2014/main" id="{1EF05E70-4FEF-44FE-972D-C7CD285EEE7A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583238" y="262572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57" name="Oval 165">
            <a:extLst>
              <a:ext uri="{FF2B5EF4-FFF2-40B4-BE49-F238E27FC236}">
                <a16:creationId xmlns:a16="http://schemas.microsoft.com/office/drawing/2014/main" id="{0AAA1B11-507C-4E3B-A1D7-ADC25E61DFF7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175250" y="278130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58" name="Oval 166">
            <a:extLst>
              <a:ext uri="{FF2B5EF4-FFF2-40B4-BE49-F238E27FC236}">
                <a16:creationId xmlns:a16="http://schemas.microsoft.com/office/drawing/2014/main" id="{594238B0-FA41-473E-97BA-FE6182B55FDF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514975" y="24828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59" name="Oval 167">
            <a:extLst>
              <a:ext uri="{FF2B5EF4-FFF2-40B4-BE49-F238E27FC236}">
                <a16:creationId xmlns:a16="http://schemas.microsoft.com/office/drawing/2014/main" id="{38F1A813-14FE-4624-98C0-0ED10814E43E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462588" y="29241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60" name="Oval 168">
            <a:extLst>
              <a:ext uri="{FF2B5EF4-FFF2-40B4-BE49-F238E27FC236}">
                <a16:creationId xmlns:a16="http://schemas.microsoft.com/office/drawing/2014/main" id="{91FE5AF0-928C-435A-B07A-4EACF8EEB0C6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233988" y="262572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61" name="Oval 169">
            <a:extLst>
              <a:ext uri="{FF2B5EF4-FFF2-40B4-BE49-F238E27FC236}">
                <a16:creationId xmlns:a16="http://schemas.microsoft.com/office/drawing/2014/main" id="{B2F018E1-A8B2-4E0C-AADC-D7E3E003C813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319713" y="314166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62" name="Oval 170">
            <a:extLst>
              <a:ext uri="{FF2B5EF4-FFF2-40B4-BE49-F238E27FC236}">
                <a16:creationId xmlns:a16="http://schemas.microsoft.com/office/drawing/2014/main" id="{01FFB550-A1FB-4C48-B28E-2F0ED0621F50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659438" y="30511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63" name="Oval 171">
            <a:extLst>
              <a:ext uri="{FF2B5EF4-FFF2-40B4-BE49-F238E27FC236}">
                <a16:creationId xmlns:a16="http://schemas.microsoft.com/office/drawing/2014/main" id="{8A3BA2BB-DB9B-45E6-B078-2C8E40002658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300663" y="340360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64" name="Oval 172">
            <a:extLst>
              <a:ext uri="{FF2B5EF4-FFF2-40B4-BE49-F238E27FC236}">
                <a16:creationId xmlns:a16="http://schemas.microsoft.com/office/drawing/2014/main" id="{3AC5A6F8-4BE4-4054-9CC5-81D28ADC5BF6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175250" y="314166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65" name="Oval 173">
            <a:extLst>
              <a:ext uri="{FF2B5EF4-FFF2-40B4-BE49-F238E27FC236}">
                <a16:creationId xmlns:a16="http://schemas.microsoft.com/office/drawing/2014/main" id="{F36C39E6-3DDA-4ED3-B5E8-82C8DA8E2252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2779713" y="105251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66" name="Oval 174">
            <a:extLst>
              <a:ext uri="{FF2B5EF4-FFF2-40B4-BE49-F238E27FC236}">
                <a16:creationId xmlns:a16="http://schemas.microsoft.com/office/drawing/2014/main" id="{7B8D754C-529F-4283-89B2-B6E0A5C05E01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3716338" y="88423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67" name="Oval 175">
            <a:extLst>
              <a:ext uri="{FF2B5EF4-FFF2-40B4-BE49-F238E27FC236}">
                <a16:creationId xmlns:a16="http://schemas.microsoft.com/office/drawing/2014/main" id="{6DB12E96-97EE-4854-A496-6471C158C0E3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792913" y="4762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68" name="Oval 176">
            <a:extLst>
              <a:ext uri="{FF2B5EF4-FFF2-40B4-BE49-F238E27FC236}">
                <a16:creationId xmlns:a16="http://schemas.microsoft.com/office/drawing/2014/main" id="{B64E2CA3-74F1-41A4-8B05-509DC6623531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667500" y="7651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69" name="Oval 177">
            <a:extLst>
              <a:ext uri="{FF2B5EF4-FFF2-40B4-BE49-F238E27FC236}">
                <a16:creationId xmlns:a16="http://schemas.microsoft.com/office/drawing/2014/main" id="{AB1E0ADE-B5EC-4161-9E21-CFB59B38725D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831013" y="9080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70" name="Oval 178">
            <a:extLst>
              <a:ext uri="{FF2B5EF4-FFF2-40B4-BE49-F238E27FC236}">
                <a16:creationId xmlns:a16="http://schemas.microsoft.com/office/drawing/2014/main" id="{AA361906-A9D8-4407-8CE0-B0A86C9E8E9F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399213" y="10318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71" name="Oval 179">
            <a:extLst>
              <a:ext uri="{FF2B5EF4-FFF2-40B4-BE49-F238E27FC236}">
                <a16:creationId xmlns:a16="http://schemas.microsoft.com/office/drawing/2014/main" id="{EC341464-F977-427E-AECC-B7E6E25664F0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505575" y="123031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72" name="Oval 180">
            <a:extLst>
              <a:ext uri="{FF2B5EF4-FFF2-40B4-BE49-F238E27FC236}">
                <a16:creationId xmlns:a16="http://schemas.microsoft.com/office/drawing/2014/main" id="{06F56F50-26C8-4834-A848-D0E78B3BB988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667500" y="11620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73" name="Oval 181">
            <a:extLst>
              <a:ext uri="{FF2B5EF4-FFF2-40B4-BE49-F238E27FC236}">
                <a16:creationId xmlns:a16="http://schemas.microsoft.com/office/drawing/2014/main" id="{97340E38-5BF8-4614-9EB6-29AF08D86B2F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716713" y="137318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74" name="Oval 182">
            <a:extLst>
              <a:ext uri="{FF2B5EF4-FFF2-40B4-BE49-F238E27FC236}">
                <a16:creationId xmlns:a16="http://schemas.microsoft.com/office/drawing/2014/main" id="{0F1F6B0E-5981-487F-8B5F-B3CE8978F8C3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543675" y="148431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75" name="Oval 183">
            <a:extLst>
              <a:ext uri="{FF2B5EF4-FFF2-40B4-BE49-F238E27FC236}">
                <a16:creationId xmlns:a16="http://schemas.microsoft.com/office/drawing/2014/main" id="{500940B3-2A38-47CD-A593-24EEB2813061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307138" y="111442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76" name="Oval 184">
            <a:extLst>
              <a:ext uri="{FF2B5EF4-FFF2-40B4-BE49-F238E27FC236}">
                <a16:creationId xmlns:a16="http://schemas.microsoft.com/office/drawing/2014/main" id="{510040F7-307A-40D3-AE88-0E8A0211D671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235700" y="133032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77" name="Oval 185">
            <a:extLst>
              <a:ext uri="{FF2B5EF4-FFF2-40B4-BE49-F238E27FC236}">
                <a16:creationId xmlns:a16="http://schemas.microsoft.com/office/drawing/2014/main" id="{00E6E8E2-4E7E-49F7-B4E7-1F3D4AD87A59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038850" y="10318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78" name="Oval 186">
            <a:extLst>
              <a:ext uri="{FF2B5EF4-FFF2-40B4-BE49-F238E27FC236}">
                <a16:creationId xmlns:a16="http://schemas.microsoft.com/office/drawing/2014/main" id="{75B684B4-3E26-4C8F-A31E-2E20B49EEF3F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353175" y="82708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79" name="Oval 187">
            <a:extLst>
              <a:ext uri="{FF2B5EF4-FFF2-40B4-BE49-F238E27FC236}">
                <a16:creationId xmlns:a16="http://schemas.microsoft.com/office/drawing/2014/main" id="{9DE94730-791F-485A-9632-3784BCDCC331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019800" y="14033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80" name="Oval 188">
            <a:extLst>
              <a:ext uri="{FF2B5EF4-FFF2-40B4-BE49-F238E27FC236}">
                <a16:creationId xmlns:a16="http://schemas.microsoft.com/office/drawing/2014/main" id="{AF137ABD-BB80-4F82-B8F9-63FE7FDB8C7D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327775" y="148431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81" name="Oval 189">
            <a:extLst>
              <a:ext uri="{FF2B5EF4-FFF2-40B4-BE49-F238E27FC236}">
                <a16:creationId xmlns:a16="http://schemas.microsoft.com/office/drawing/2014/main" id="{B0F30C81-2578-4BE6-8B48-274880F9AD2A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813425" y="154622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82" name="Oval 190">
            <a:extLst>
              <a:ext uri="{FF2B5EF4-FFF2-40B4-BE49-F238E27FC236}">
                <a16:creationId xmlns:a16="http://schemas.microsoft.com/office/drawing/2014/main" id="{44CF8923-F21F-479B-8775-DC7900582831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162675" y="169068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83" name="Oval 191">
            <a:extLst>
              <a:ext uri="{FF2B5EF4-FFF2-40B4-BE49-F238E27FC236}">
                <a16:creationId xmlns:a16="http://schemas.microsoft.com/office/drawing/2014/main" id="{9AA8C0C0-4E45-4743-B8BB-04328D344EC4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451600" y="16192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84" name="Oval 192">
            <a:extLst>
              <a:ext uri="{FF2B5EF4-FFF2-40B4-BE49-F238E27FC236}">
                <a16:creationId xmlns:a16="http://schemas.microsoft.com/office/drawing/2014/main" id="{38E7335E-03BD-45E7-A89E-F51CFDE0F631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543675" y="20605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85" name="Oval 193">
            <a:extLst>
              <a:ext uri="{FF2B5EF4-FFF2-40B4-BE49-F238E27FC236}">
                <a16:creationId xmlns:a16="http://schemas.microsoft.com/office/drawing/2014/main" id="{0DC72626-926B-444B-B47C-8E5F4493611A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091238" y="197802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86" name="Oval 194">
            <a:extLst>
              <a:ext uri="{FF2B5EF4-FFF2-40B4-BE49-F238E27FC236}">
                <a16:creationId xmlns:a16="http://schemas.microsoft.com/office/drawing/2014/main" id="{8EDB4B74-69AF-4E17-BDD9-3E14AE21030B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946775" y="176212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87" name="Oval 195">
            <a:extLst>
              <a:ext uri="{FF2B5EF4-FFF2-40B4-BE49-F238E27FC236}">
                <a16:creationId xmlns:a16="http://schemas.microsoft.com/office/drawing/2014/main" id="{A0BB7A65-B5AA-49E4-9351-2B60C48755AA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803900" y="20605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88" name="Oval 196">
            <a:extLst>
              <a:ext uri="{FF2B5EF4-FFF2-40B4-BE49-F238E27FC236}">
                <a16:creationId xmlns:a16="http://schemas.microsoft.com/office/drawing/2014/main" id="{FA1675DE-22CF-43EF-9ED5-9CB7370A6069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730875" y="177323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89" name="Oval 197">
            <a:extLst>
              <a:ext uri="{FF2B5EF4-FFF2-40B4-BE49-F238E27FC236}">
                <a16:creationId xmlns:a16="http://schemas.microsoft.com/office/drawing/2014/main" id="{E3697DCA-9637-4DCF-805C-5AA715FB9A18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091238" y="22669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90" name="Oval 198">
            <a:extLst>
              <a:ext uri="{FF2B5EF4-FFF2-40B4-BE49-F238E27FC236}">
                <a16:creationId xmlns:a16="http://schemas.microsoft.com/office/drawing/2014/main" id="{FBCA3AB0-CFA5-4D7C-A12F-5CD832BEA73E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235700" y="212248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91" name="Oval 199">
            <a:extLst>
              <a:ext uri="{FF2B5EF4-FFF2-40B4-BE49-F238E27FC236}">
                <a16:creationId xmlns:a16="http://schemas.microsoft.com/office/drawing/2014/main" id="{C0C59720-0726-4170-B6F9-3758871CF0E1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327775" y="24923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92" name="Oval 200">
            <a:extLst>
              <a:ext uri="{FF2B5EF4-FFF2-40B4-BE49-F238E27FC236}">
                <a16:creationId xmlns:a16="http://schemas.microsoft.com/office/drawing/2014/main" id="{5A2E68B4-97A8-49F6-8790-2BAB59BCE338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716713" y="217646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93" name="Oval 201">
            <a:extLst>
              <a:ext uri="{FF2B5EF4-FFF2-40B4-BE49-F238E27FC236}">
                <a16:creationId xmlns:a16="http://schemas.microsoft.com/office/drawing/2014/main" id="{94D64F9C-E54F-4ACC-B742-E1D3E1671C3D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5946775" y="255428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94" name="Oval 202">
            <a:extLst>
              <a:ext uri="{FF2B5EF4-FFF2-40B4-BE49-F238E27FC236}">
                <a16:creationId xmlns:a16="http://schemas.microsoft.com/office/drawing/2014/main" id="{7F8E04A1-799C-40E2-8A17-AAEE7466B74D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183313" y="285273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95" name="Oval 203">
            <a:extLst>
              <a:ext uri="{FF2B5EF4-FFF2-40B4-BE49-F238E27FC236}">
                <a16:creationId xmlns:a16="http://schemas.microsoft.com/office/drawing/2014/main" id="{0367A85A-8C4D-4B9D-8D8D-3F3018BA08C9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738938" y="269875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96" name="Oval 204">
            <a:extLst>
              <a:ext uri="{FF2B5EF4-FFF2-40B4-BE49-F238E27FC236}">
                <a16:creationId xmlns:a16="http://schemas.microsoft.com/office/drawing/2014/main" id="{1ACC8578-AE59-412C-8407-6874D3E55EFE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451600" y="256540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97" name="Oval 205">
            <a:extLst>
              <a:ext uri="{FF2B5EF4-FFF2-40B4-BE49-F238E27FC236}">
                <a16:creationId xmlns:a16="http://schemas.microsoft.com/office/drawing/2014/main" id="{2028FB61-232D-47A3-A089-97F882338479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6543675" y="2924175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98" name="Oval 206">
            <a:extLst>
              <a:ext uri="{FF2B5EF4-FFF2-40B4-BE49-F238E27FC236}">
                <a16:creationId xmlns:a16="http://schemas.microsoft.com/office/drawing/2014/main" id="{2862CC2A-B0F7-479E-AAC2-EBF8C549B2C3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4383088" y="191611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400" name="Text Box 208">
            <a:extLst>
              <a:ext uri="{FF2B5EF4-FFF2-40B4-BE49-F238E27FC236}">
                <a16:creationId xmlns:a16="http://schemas.microsoft.com/office/drawing/2014/main" id="{791129AB-5651-4C71-BC6E-DD66B228CC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43750" y="695325"/>
            <a:ext cx="554038" cy="237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（</a:t>
            </a:r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布朗运动 ）</a:t>
            </a:r>
            <a:endParaRPr lang="en-US" altLang="zh-CN">
              <a:solidFill>
                <a:schemeClr val="bg1"/>
              </a:solidFill>
              <a:ea typeface="楷体_GB2312" pitchFamily="49" charset="-122"/>
            </a:endParaRPr>
          </a:p>
        </p:txBody>
      </p:sp>
      <p:sp>
        <p:nvSpPr>
          <p:cNvPr id="8337" name="Oval 145">
            <a:extLst>
              <a:ext uri="{FF2B5EF4-FFF2-40B4-BE49-F238E27FC236}">
                <a16:creationId xmlns:a16="http://schemas.microsoft.com/office/drawing/2014/main" id="{FD72E9AE-B83C-4FD5-8EEE-ACE4C6369928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3984625" y="153828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33" name="Oval 141">
            <a:extLst>
              <a:ext uri="{FF2B5EF4-FFF2-40B4-BE49-F238E27FC236}">
                <a16:creationId xmlns:a16="http://schemas.microsoft.com/office/drawing/2014/main" id="{108F5096-5D76-4C8F-A5A8-E40A5490FBC5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3201988" y="1384300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34" name="Oval 142">
            <a:extLst>
              <a:ext uri="{FF2B5EF4-FFF2-40B4-BE49-F238E27FC236}">
                <a16:creationId xmlns:a16="http://schemas.microsoft.com/office/drawing/2014/main" id="{20E64301-F0B6-4A3F-9A26-1271E05A5D89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3355975" y="167163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29" name="Oval 137">
            <a:extLst>
              <a:ext uri="{FF2B5EF4-FFF2-40B4-BE49-F238E27FC236}">
                <a16:creationId xmlns:a16="http://schemas.microsoft.com/office/drawing/2014/main" id="{FE981913-FE17-4F28-94CF-1FD7EE8C989D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3562350" y="1436688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340" name="Oval 148">
            <a:extLst>
              <a:ext uri="{FF2B5EF4-FFF2-40B4-BE49-F238E27FC236}">
                <a16:creationId xmlns:a16="http://schemas.microsoft.com/office/drawing/2014/main" id="{E91DCD7C-99A5-40BE-B3D2-7617A7B62AE8}"/>
              </a:ext>
            </a:extLst>
          </p:cNvPr>
          <p:cNvSpPr>
            <a:spLocks noChangeAspect="1" noChangeArrowheads="1"/>
          </p:cNvSpPr>
          <p:nvPr/>
        </p:nvSpPr>
        <p:spPr bwMode="auto">
          <a:xfrm rot="4460605" flipH="1" flipV="1">
            <a:off x="3941763" y="1096963"/>
            <a:ext cx="50800" cy="508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8402" name="Text Box 210">
            <a:extLst>
              <a:ext uri="{FF2B5EF4-FFF2-40B4-BE49-F238E27FC236}">
                <a16:creationId xmlns:a16="http://schemas.microsoft.com/office/drawing/2014/main" id="{A01F1D73-4FE7-4FF5-AD10-9DA7864355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7675" y="3540125"/>
            <a:ext cx="15319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</a:rPr>
              <a:t>分子力</a:t>
            </a:r>
            <a:r>
              <a:rPr lang="zh-CN" altLang="en-US">
                <a:solidFill>
                  <a:schemeClr val="bg1"/>
                </a:solidFill>
              </a:rPr>
              <a:t>：</a:t>
            </a:r>
          </a:p>
        </p:txBody>
      </p:sp>
      <p:sp>
        <p:nvSpPr>
          <p:cNvPr id="8403" name="Text Box 211">
            <a:extLst>
              <a:ext uri="{FF2B5EF4-FFF2-40B4-BE49-F238E27FC236}">
                <a16:creationId xmlns:a16="http://schemas.microsoft.com/office/drawing/2014/main" id="{582989B6-521D-463B-92B5-9761207204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0063" y="3543300"/>
            <a:ext cx="17494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吸引力</a:t>
            </a:r>
          </a:p>
        </p:txBody>
      </p:sp>
      <p:sp>
        <p:nvSpPr>
          <p:cNvPr id="8404" name="Text Box 212">
            <a:extLst>
              <a:ext uri="{FF2B5EF4-FFF2-40B4-BE49-F238E27FC236}">
                <a16:creationId xmlns:a16="http://schemas.microsoft.com/office/drawing/2014/main" id="{5021AA11-2981-454C-8643-CED2E0888B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0863" y="3540125"/>
            <a:ext cx="20716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>
                <a:solidFill>
                  <a:schemeClr val="bg1"/>
                </a:solidFill>
              </a:rPr>
              <a:t>排斥力</a:t>
            </a:r>
          </a:p>
        </p:txBody>
      </p:sp>
      <p:sp>
        <p:nvSpPr>
          <p:cNvPr id="8405" name="Text Box 213">
            <a:extLst>
              <a:ext uri="{FF2B5EF4-FFF2-40B4-BE49-F238E27FC236}">
                <a16:creationId xmlns:a16="http://schemas.microsoft.com/office/drawing/2014/main" id="{89984359-1357-4B18-A113-FA4D4D0FBC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4375" y="4000500"/>
            <a:ext cx="4857750" cy="147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chemeClr val="bg1"/>
                </a:solidFill>
              </a:rPr>
              <a:t>假定分子间的</a:t>
            </a:r>
            <a:r>
              <a:rPr lang="zh-CN" altLang="en-US">
                <a:solidFill>
                  <a:srgbClr val="FFFF00"/>
                </a:solidFill>
              </a:rPr>
              <a:t>相互作用力有球对</a:t>
            </a:r>
            <a:endParaRPr lang="en-US" altLang="zh-CN">
              <a:solidFill>
                <a:srgbClr val="FFFF00"/>
              </a:solidFill>
            </a:endParaRPr>
          </a:p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rgbClr val="FFFF00"/>
                </a:solidFill>
              </a:rPr>
              <a:t>称性</a:t>
            </a:r>
            <a:r>
              <a:rPr lang="zh-CN" altLang="en-US">
                <a:solidFill>
                  <a:schemeClr val="bg1"/>
                </a:solidFill>
              </a:rPr>
              <a:t>时，分子间的相互作用（分</a:t>
            </a:r>
            <a:endParaRPr lang="en-US" altLang="zh-CN">
              <a:solidFill>
                <a:schemeClr val="bg1"/>
              </a:solidFill>
            </a:endParaRPr>
          </a:p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chemeClr val="bg1"/>
                </a:solidFill>
              </a:rPr>
              <a:t>子力）可近似地表示：</a:t>
            </a:r>
          </a:p>
        </p:txBody>
      </p:sp>
      <p:graphicFrame>
        <p:nvGraphicFramePr>
          <p:cNvPr id="8406" name="Object 214">
            <a:extLst>
              <a:ext uri="{FF2B5EF4-FFF2-40B4-BE49-F238E27FC236}">
                <a16:creationId xmlns:a16="http://schemas.microsoft.com/office/drawing/2014/main" id="{1D98A326-567F-43C8-B2D2-FEABA47DA3D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00688" y="4181475"/>
          <a:ext cx="3168650" cy="81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5820" name="公式" r:id="rId4" imgW="3124251" imgH="790507" progId="Equation.3">
                  <p:embed/>
                </p:oleObj>
              </mc:Choice>
              <mc:Fallback>
                <p:oleObj name="公式" r:id="rId4" imgW="3124251" imgH="790507" progId="Equation.3">
                  <p:embed/>
                  <p:pic>
                    <p:nvPicPr>
                      <p:cNvPr id="8406" name="Object 214">
                        <a:extLst>
                          <a:ext uri="{FF2B5EF4-FFF2-40B4-BE49-F238E27FC236}">
                            <a16:creationId xmlns:a16="http://schemas.microsoft.com/office/drawing/2014/main" id="{1D98A326-567F-43C8-B2D2-FEABA47DA3D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00688" y="4181475"/>
                        <a:ext cx="3168650" cy="819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409" name="AutoShape 217">
            <a:extLst>
              <a:ext uri="{FF2B5EF4-FFF2-40B4-BE49-F238E27FC236}">
                <a16:creationId xmlns:a16="http://schemas.microsoft.com/office/drawing/2014/main" id="{DDF2AAEE-AF06-4B8C-9B22-A96E3A5C74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57688" y="5283200"/>
            <a:ext cx="1295400" cy="431800"/>
          </a:xfrm>
          <a:prstGeom prst="wedgeRectCallout">
            <a:avLst>
              <a:gd name="adj1" fmla="val 82884"/>
              <a:gd name="adj2" fmla="val -101671"/>
            </a:avLst>
          </a:prstGeom>
          <a:solidFill>
            <a:srgbClr val="00CC99">
              <a:alpha val="43137"/>
            </a:srgbClr>
          </a:solidFill>
          <a:ln w="9525">
            <a:solidFill>
              <a:schemeClr val="folHlink"/>
            </a:solidFill>
            <a:miter lim="800000"/>
            <a:headEnd/>
            <a:tailEnd/>
          </a:ln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排斥力</a:t>
            </a:r>
          </a:p>
        </p:txBody>
      </p:sp>
      <p:sp>
        <p:nvSpPr>
          <p:cNvPr id="8410" name="AutoShape 218">
            <a:extLst>
              <a:ext uri="{FF2B5EF4-FFF2-40B4-BE49-F238E27FC236}">
                <a16:creationId xmlns:a16="http://schemas.microsoft.com/office/drawing/2014/main" id="{0AEA752C-4B3B-4326-80F9-B5E8FBFBEC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19975" y="5280025"/>
            <a:ext cx="1295400" cy="431800"/>
          </a:xfrm>
          <a:prstGeom prst="wedgeRectCallout">
            <a:avLst>
              <a:gd name="adj1" fmla="val -70569"/>
              <a:gd name="adj2" fmla="val -101250"/>
            </a:avLst>
          </a:prstGeom>
          <a:solidFill>
            <a:srgbClr val="990099">
              <a:alpha val="67058"/>
            </a:srgbClr>
          </a:solidFill>
          <a:ln w="9525">
            <a:solidFill>
              <a:schemeClr val="folHlink"/>
            </a:solidFill>
            <a:miter lim="800000"/>
            <a:headEnd/>
            <a:tailEnd/>
          </a:ln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吸引力</a:t>
            </a:r>
          </a:p>
        </p:txBody>
      </p:sp>
      <p:sp>
        <p:nvSpPr>
          <p:cNvPr id="217" name="Text Box 4">
            <a:extLst>
              <a:ext uri="{FF2B5EF4-FFF2-40B4-BE49-F238E27FC236}">
                <a16:creationId xmlns:a16="http://schemas.microsoft.com/office/drawing/2014/main" id="{AFD7F753-3146-40AA-B33A-696392F4C6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5715000"/>
            <a:ext cx="8101013" cy="938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 sz="2200">
                <a:solidFill>
                  <a:schemeClr val="bg1"/>
                </a:solidFill>
              </a:rPr>
              <a:t>式中 </a:t>
            </a:r>
            <a:r>
              <a:rPr lang="en-US" altLang="zh-CN" sz="2200" i="1">
                <a:solidFill>
                  <a:srgbClr val="FFFF00"/>
                </a:solidFill>
              </a:rPr>
              <a:t>r</a:t>
            </a:r>
            <a:r>
              <a:rPr lang="en-US" altLang="zh-CN" sz="2200" i="1">
                <a:solidFill>
                  <a:schemeClr val="bg1"/>
                </a:solidFill>
              </a:rPr>
              <a:t> </a:t>
            </a:r>
            <a:r>
              <a:rPr lang="zh-CN" altLang="en-US" sz="2200">
                <a:solidFill>
                  <a:schemeClr val="bg1"/>
                </a:solidFill>
              </a:rPr>
              <a:t>表示两个分子间的中心距离，</a:t>
            </a:r>
            <a:r>
              <a:rPr lang="zh-CN" altLang="en-US" sz="2200" i="1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</a:t>
            </a:r>
            <a:r>
              <a:rPr lang="zh-CN" altLang="en-US" sz="2200">
                <a:solidFill>
                  <a:schemeClr val="bg1"/>
                </a:solidFill>
              </a:rPr>
              <a:t>、</a:t>
            </a:r>
            <a:r>
              <a:rPr lang="zh-CN" altLang="en-US" sz="2200" i="1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  <a:sym typeface="Symbol" panose="05050102010706020507" pitchFamily="18" charset="2"/>
              </a:rPr>
              <a:t></a:t>
            </a:r>
            <a:r>
              <a:rPr lang="zh-CN" altLang="en-US" sz="2200">
                <a:solidFill>
                  <a:schemeClr val="bg1"/>
                </a:solidFill>
              </a:rPr>
              <a:t>、</a:t>
            </a:r>
            <a:r>
              <a:rPr lang="en-US" altLang="zh-CN" sz="2200" i="1">
                <a:solidFill>
                  <a:srgbClr val="FFFF00"/>
                </a:solidFill>
                <a:sym typeface="Symbol" panose="05050102010706020507" pitchFamily="18" charset="2"/>
              </a:rPr>
              <a:t>s</a:t>
            </a:r>
            <a:r>
              <a:rPr lang="zh-CN" altLang="en-US" sz="2200">
                <a:solidFill>
                  <a:schemeClr val="bg1"/>
                </a:solidFill>
              </a:rPr>
              <a:t>、</a:t>
            </a:r>
            <a:r>
              <a:rPr lang="en-US" altLang="zh-CN" sz="2200" i="1">
                <a:solidFill>
                  <a:srgbClr val="FFFF00"/>
                </a:solidFill>
                <a:sym typeface="Symbol" panose="05050102010706020507" pitchFamily="18" charset="2"/>
              </a:rPr>
              <a:t>t</a:t>
            </a:r>
            <a:r>
              <a:rPr lang="en-US" altLang="zh-CN" sz="2200" i="1">
                <a:solidFill>
                  <a:schemeClr val="bg1"/>
                </a:solidFill>
                <a:sym typeface="Symbol" panose="05050102010706020507" pitchFamily="18" charset="2"/>
              </a:rPr>
              <a:t> </a:t>
            </a:r>
            <a:r>
              <a:rPr lang="en-US" altLang="zh-CN" sz="2200" i="1">
                <a:solidFill>
                  <a:schemeClr val="bg1"/>
                </a:solidFill>
              </a:rPr>
              <a:t> </a:t>
            </a:r>
            <a:r>
              <a:rPr lang="zh-CN" altLang="en-US" sz="2200">
                <a:solidFill>
                  <a:schemeClr val="bg1"/>
                </a:solidFill>
              </a:rPr>
              <a:t>都是正数，其值由实验确定。</a:t>
            </a:r>
          </a:p>
        </p:txBody>
      </p:sp>
      <p:sp>
        <p:nvSpPr>
          <p:cNvPr id="23724" name="灯片编号占位符 1">
            <a:extLst>
              <a:ext uri="{FF2B5EF4-FFF2-40B4-BE49-F238E27FC236}">
                <a16:creationId xmlns:a16="http://schemas.microsoft.com/office/drawing/2014/main" id="{7ADFEA54-AF33-4EB1-9AA6-8E3B013E858B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E6111C6-D743-4351-BB56-94F5D4479D02}" type="slidenum">
              <a:rPr lang="en-US" altLang="zh-CN" b="0">
                <a:solidFill>
                  <a:srgbClr val="FF00FF"/>
                </a:solidFill>
              </a:rPr>
              <a:pPr eaLnBrk="1" hangingPunct="1"/>
              <a:t>11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8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8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8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8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8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5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8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8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6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8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8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6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8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7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8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8500"/>
                            </p:stCondLst>
                            <p:childTnLst>
                              <p:par>
                                <p:cTn id="7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8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9000"/>
                            </p:stCondLst>
                            <p:childTnLst>
                              <p:par>
                                <p:cTn id="8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8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9500"/>
                            </p:stCondLst>
                            <p:childTnLst>
                              <p:par>
                                <p:cTn id="8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8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10000"/>
                            </p:stCondLst>
                            <p:childTnLst>
                              <p:par>
                                <p:cTn id="8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8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 nodeType="afterGroup">
                            <p:stCondLst>
                              <p:cond delay="10500"/>
                            </p:stCondLst>
                            <p:childTnLst>
                              <p:par>
                                <p:cTn id="9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8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11000"/>
                            </p:stCondLst>
                            <p:childTnLst>
                              <p:par>
                                <p:cTn id="9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8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11500"/>
                            </p:stCondLst>
                            <p:childTnLst>
                              <p:par>
                                <p:cTn id="10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8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 nodeType="afterGroup">
                            <p:stCondLst>
                              <p:cond delay="12000"/>
                            </p:stCondLst>
                            <p:childTnLst>
                              <p:par>
                                <p:cTn id="10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8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 nodeType="afterGroup">
                            <p:stCondLst>
                              <p:cond delay="12500"/>
                            </p:stCondLst>
                            <p:childTnLst>
                              <p:par>
                                <p:cTn id="10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8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 nodeType="afterGroup">
                            <p:stCondLst>
                              <p:cond delay="13000"/>
                            </p:stCondLst>
                            <p:childTnLst>
                              <p:par>
                                <p:cTn id="1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8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 nodeType="afterGroup">
                            <p:stCondLst>
                              <p:cond delay="13500"/>
                            </p:stCondLst>
                            <p:childTnLst>
                              <p:par>
                                <p:cTn id="11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8" dur="500"/>
                                        <p:tgtEl>
                                          <p:spTgt spid="8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 nodeType="afterGroup">
                            <p:stCondLst>
                              <p:cond delay="14000"/>
                            </p:stCondLst>
                            <p:childTnLst>
                              <p:par>
                                <p:cTn id="1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8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 nodeType="afterGroup">
                            <p:stCondLst>
                              <p:cond delay="14500"/>
                            </p:stCondLst>
                            <p:childTnLst>
                              <p:par>
                                <p:cTn id="1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6" dur="500"/>
                                        <p:tgtEl>
                                          <p:spTgt spid="8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 nodeType="afterGroup">
                            <p:stCondLst>
                              <p:cond delay="15000"/>
                            </p:stCondLst>
                            <p:childTnLst>
                              <p:par>
                                <p:cTn id="1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8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 nodeType="afterGroup">
                            <p:stCondLst>
                              <p:cond delay="15500"/>
                            </p:stCondLst>
                            <p:childTnLst>
                              <p:par>
                                <p:cTn id="13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8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 nodeType="afterGroup">
                            <p:stCondLst>
                              <p:cond delay="16000"/>
                            </p:stCondLst>
                            <p:childTnLst>
                              <p:par>
                                <p:cTn id="1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8" dur="500"/>
                                        <p:tgtEl>
                                          <p:spTgt spid="8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 nodeType="afterGroup">
                            <p:stCondLst>
                              <p:cond delay="16500"/>
                            </p:stCondLst>
                            <p:childTnLst>
                              <p:par>
                                <p:cTn id="14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2" dur="500"/>
                                        <p:tgtEl>
                                          <p:spTgt spid="8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 nodeType="afterGroup">
                            <p:stCondLst>
                              <p:cond delay="17000"/>
                            </p:stCondLst>
                            <p:childTnLst>
                              <p:par>
                                <p:cTn id="1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8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 nodeType="afterGroup">
                            <p:stCondLst>
                              <p:cond delay="17500"/>
                            </p:stCondLst>
                            <p:childTnLst>
                              <p:par>
                                <p:cTn id="14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0" dur="500"/>
                                        <p:tgtEl>
                                          <p:spTgt spid="8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 nodeType="afterGroup">
                            <p:stCondLst>
                              <p:cond delay="18000"/>
                            </p:stCondLst>
                            <p:childTnLst>
                              <p:par>
                                <p:cTn id="1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8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 nodeType="afterGroup">
                            <p:stCondLst>
                              <p:cond delay="18500"/>
                            </p:stCondLst>
                            <p:childTnLst>
                              <p:par>
                                <p:cTn id="15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8" dur="500"/>
                                        <p:tgtEl>
                                          <p:spTgt spid="8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 nodeType="afterGroup">
                            <p:stCondLst>
                              <p:cond delay="19000"/>
                            </p:stCondLst>
                            <p:childTnLst>
                              <p:par>
                                <p:cTn id="1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2" dur="500"/>
                                        <p:tgtEl>
                                          <p:spTgt spid="8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 nodeType="afterGroup">
                            <p:stCondLst>
                              <p:cond delay="19500"/>
                            </p:stCondLst>
                            <p:childTnLst>
                              <p:par>
                                <p:cTn id="16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6" dur="500"/>
                                        <p:tgtEl>
                                          <p:spTgt spid="8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 nodeType="afterGroup">
                            <p:stCondLst>
                              <p:cond delay="20000"/>
                            </p:stCondLst>
                            <p:childTnLst>
                              <p:par>
                                <p:cTn id="1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8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 nodeType="afterGroup">
                            <p:stCondLst>
                              <p:cond delay="20500"/>
                            </p:stCondLst>
                            <p:childTnLst>
                              <p:par>
                                <p:cTn id="17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4" dur="500"/>
                                        <p:tgtEl>
                                          <p:spTgt spid="8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 nodeType="afterGroup">
                            <p:stCondLst>
                              <p:cond delay="21000"/>
                            </p:stCondLst>
                            <p:childTnLst>
                              <p:par>
                                <p:cTn id="1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8" dur="500"/>
                                        <p:tgtEl>
                                          <p:spTgt spid="8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 nodeType="afterGroup">
                            <p:stCondLst>
                              <p:cond delay="21500"/>
                            </p:stCondLst>
                            <p:childTnLst>
                              <p:par>
                                <p:cTn id="18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2" dur="500"/>
                                        <p:tgtEl>
                                          <p:spTgt spid="8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 nodeType="afterGroup">
                            <p:stCondLst>
                              <p:cond delay="22000"/>
                            </p:stCondLst>
                            <p:childTnLst>
                              <p:par>
                                <p:cTn id="1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8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 nodeType="afterGroup">
                            <p:stCondLst>
                              <p:cond delay="22500"/>
                            </p:stCondLst>
                            <p:childTnLst>
                              <p:par>
                                <p:cTn id="18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0" dur="500"/>
                                        <p:tgtEl>
                                          <p:spTgt spid="8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 nodeType="afterGroup">
                            <p:stCondLst>
                              <p:cond delay="23000"/>
                            </p:stCondLst>
                            <p:childTnLst>
                              <p:par>
                                <p:cTn id="19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4" dur="500"/>
                                        <p:tgtEl>
                                          <p:spTgt spid="8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5" fill="hold" nodeType="afterGroup">
                            <p:stCondLst>
                              <p:cond delay="23500"/>
                            </p:stCondLst>
                            <p:childTnLst>
                              <p:par>
                                <p:cTn id="19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8" dur="500"/>
                                        <p:tgtEl>
                                          <p:spTgt spid="8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 nodeType="afterGroup">
                            <p:stCondLst>
                              <p:cond delay="24000"/>
                            </p:stCondLst>
                            <p:childTnLst>
                              <p:par>
                                <p:cTn id="20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2" dur="500"/>
                                        <p:tgtEl>
                                          <p:spTgt spid="8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 nodeType="afterGroup">
                            <p:stCondLst>
                              <p:cond delay="24500"/>
                            </p:stCondLst>
                            <p:childTnLst>
                              <p:par>
                                <p:cTn id="20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6" dur="500"/>
                                        <p:tgtEl>
                                          <p:spTgt spid="8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 nodeType="afterGroup">
                            <p:stCondLst>
                              <p:cond delay="25000"/>
                            </p:stCondLst>
                            <p:childTnLst>
                              <p:par>
                                <p:cTn id="2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0" dur="500"/>
                                        <p:tgtEl>
                                          <p:spTgt spid="8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 nodeType="afterGroup">
                            <p:stCondLst>
                              <p:cond delay="25500"/>
                            </p:stCondLst>
                            <p:childTnLst>
                              <p:par>
                                <p:cTn id="2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4" dur="500"/>
                                        <p:tgtEl>
                                          <p:spTgt spid="8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 nodeType="afterGroup">
                            <p:stCondLst>
                              <p:cond delay="26000"/>
                            </p:stCondLst>
                            <p:childTnLst>
                              <p:par>
                                <p:cTn id="2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8" dur="500"/>
                                        <p:tgtEl>
                                          <p:spTgt spid="8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 nodeType="afterGroup">
                            <p:stCondLst>
                              <p:cond delay="26500"/>
                            </p:stCondLst>
                            <p:childTnLst>
                              <p:par>
                                <p:cTn id="22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2" dur="500"/>
                                        <p:tgtEl>
                                          <p:spTgt spid="8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 nodeType="afterGroup">
                            <p:stCondLst>
                              <p:cond delay="27000"/>
                            </p:stCondLst>
                            <p:childTnLst>
                              <p:par>
                                <p:cTn id="2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6" dur="500"/>
                                        <p:tgtEl>
                                          <p:spTgt spid="8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 nodeType="afterGroup">
                            <p:stCondLst>
                              <p:cond delay="27500"/>
                            </p:stCondLst>
                            <p:childTnLst>
                              <p:par>
                                <p:cTn id="2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0" dur="500"/>
                                        <p:tgtEl>
                                          <p:spTgt spid="8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 nodeType="afterGroup">
                            <p:stCondLst>
                              <p:cond delay="28000"/>
                            </p:stCondLst>
                            <p:childTnLst>
                              <p:par>
                                <p:cTn id="23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4" dur="500"/>
                                        <p:tgtEl>
                                          <p:spTgt spid="8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 nodeType="afterGroup">
                            <p:stCondLst>
                              <p:cond delay="28500"/>
                            </p:stCondLst>
                            <p:childTnLst>
                              <p:par>
                                <p:cTn id="2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8" dur="500"/>
                                        <p:tgtEl>
                                          <p:spTgt spid="8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 nodeType="afterGroup">
                            <p:stCondLst>
                              <p:cond delay="29000"/>
                            </p:stCondLst>
                            <p:childTnLst>
                              <p:par>
                                <p:cTn id="24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2" dur="500"/>
                                        <p:tgtEl>
                                          <p:spTgt spid="8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3" fill="hold" nodeType="afterGroup">
                            <p:stCondLst>
                              <p:cond delay="29500"/>
                            </p:stCondLst>
                            <p:childTnLst>
                              <p:par>
                                <p:cTn id="2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6" dur="500"/>
                                        <p:tgtEl>
                                          <p:spTgt spid="8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 nodeType="afterGroup">
                            <p:stCondLst>
                              <p:cond delay="30000"/>
                            </p:stCondLst>
                            <p:childTnLst>
                              <p:par>
                                <p:cTn id="24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0" dur="500"/>
                                        <p:tgtEl>
                                          <p:spTgt spid="8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 nodeType="afterGroup">
                            <p:stCondLst>
                              <p:cond delay="30500"/>
                            </p:stCondLst>
                            <p:childTnLst>
                              <p:par>
                                <p:cTn id="25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4" dur="500"/>
                                        <p:tgtEl>
                                          <p:spTgt spid="8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 nodeType="afterGroup">
                            <p:stCondLst>
                              <p:cond delay="31000"/>
                            </p:stCondLst>
                            <p:childTnLst>
                              <p:par>
                                <p:cTn id="25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8" dur="500"/>
                                        <p:tgtEl>
                                          <p:spTgt spid="8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 nodeType="afterGroup">
                            <p:stCondLst>
                              <p:cond delay="31500"/>
                            </p:stCondLst>
                            <p:childTnLst>
                              <p:par>
                                <p:cTn id="2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2" dur="500"/>
                                        <p:tgtEl>
                                          <p:spTgt spid="8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 nodeType="afterGroup">
                            <p:stCondLst>
                              <p:cond delay="32000"/>
                            </p:stCondLst>
                            <p:childTnLst>
                              <p:par>
                                <p:cTn id="26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6" dur="500"/>
                                        <p:tgtEl>
                                          <p:spTgt spid="8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7" fill="hold" nodeType="afterGroup">
                            <p:stCondLst>
                              <p:cond delay="32500"/>
                            </p:stCondLst>
                            <p:childTnLst>
                              <p:par>
                                <p:cTn id="26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0" dur="500"/>
                                        <p:tgtEl>
                                          <p:spTgt spid="8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 nodeType="afterGroup">
                            <p:stCondLst>
                              <p:cond delay="33000"/>
                            </p:stCondLst>
                            <p:childTnLst>
                              <p:par>
                                <p:cTn id="27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4" dur="500"/>
                                        <p:tgtEl>
                                          <p:spTgt spid="8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 nodeType="afterGroup">
                            <p:stCondLst>
                              <p:cond delay="33500"/>
                            </p:stCondLst>
                            <p:childTnLst>
                              <p:par>
                                <p:cTn id="27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8" dur="500"/>
                                        <p:tgtEl>
                                          <p:spTgt spid="8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9" fill="hold" nodeType="afterGroup">
                            <p:stCondLst>
                              <p:cond delay="34000"/>
                            </p:stCondLst>
                            <p:childTnLst>
                              <p:par>
                                <p:cTn id="28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2" dur="500"/>
                                        <p:tgtEl>
                                          <p:spTgt spid="8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3" fill="hold" nodeType="afterGroup">
                            <p:stCondLst>
                              <p:cond delay="34500"/>
                            </p:stCondLst>
                            <p:childTnLst>
                              <p:par>
                                <p:cTn id="28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6" dur="500"/>
                                        <p:tgtEl>
                                          <p:spTgt spid="8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 nodeType="afterGroup">
                            <p:stCondLst>
                              <p:cond delay="35000"/>
                            </p:stCondLst>
                            <p:childTnLst>
                              <p:par>
                                <p:cTn id="28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0" dur="500"/>
                                        <p:tgtEl>
                                          <p:spTgt spid="8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1" fill="hold" nodeType="afterGroup">
                            <p:stCondLst>
                              <p:cond delay="35500"/>
                            </p:stCondLst>
                            <p:childTnLst>
                              <p:par>
                                <p:cTn id="2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4" dur="500"/>
                                        <p:tgtEl>
                                          <p:spTgt spid="8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5" fill="hold" nodeType="afterGroup">
                            <p:stCondLst>
                              <p:cond delay="36000"/>
                            </p:stCondLst>
                            <p:childTnLst>
                              <p:par>
                                <p:cTn id="29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8" dur="500"/>
                                        <p:tgtEl>
                                          <p:spTgt spid="8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 nodeType="afterGroup">
                            <p:stCondLst>
                              <p:cond delay="36500"/>
                            </p:stCondLst>
                            <p:childTnLst>
                              <p:par>
                                <p:cTn id="30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2" dur="500"/>
                                        <p:tgtEl>
                                          <p:spTgt spid="8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3" fill="hold" nodeType="afterGroup">
                            <p:stCondLst>
                              <p:cond delay="37000"/>
                            </p:stCondLst>
                            <p:childTnLst>
                              <p:par>
                                <p:cTn id="30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6" dur="500"/>
                                        <p:tgtEl>
                                          <p:spTgt spid="8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7" fill="hold" nodeType="afterGroup">
                            <p:stCondLst>
                              <p:cond delay="37500"/>
                            </p:stCondLst>
                            <p:childTnLst>
                              <p:par>
                                <p:cTn id="3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0" dur="500"/>
                                        <p:tgtEl>
                                          <p:spTgt spid="8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1" fill="hold" nodeType="afterGroup">
                            <p:stCondLst>
                              <p:cond delay="38000"/>
                            </p:stCondLst>
                            <p:childTnLst>
                              <p:par>
                                <p:cTn id="3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4" dur="500"/>
                                        <p:tgtEl>
                                          <p:spTgt spid="8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5" fill="hold" nodeType="afterGroup">
                            <p:stCondLst>
                              <p:cond delay="38500"/>
                            </p:stCondLst>
                            <p:childTnLst>
                              <p:par>
                                <p:cTn id="3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8" dur="500"/>
                                        <p:tgtEl>
                                          <p:spTgt spid="8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 nodeType="afterGroup">
                            <p:stCondLst>
                              <p:cond delay="39000"/>
                            </p:stCondLst>
                            <p:childTnLst>
                              <p:par>
                                <p:cTn id="32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2" dur="500"/>
                                        <p:tgtEl>
                                          <p:spTgt spid="8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 nodeType="afterGroup">
                            <p:stCondLst>
                              <p:cond delay="39500"/>
                            </p:stCondLst>
                            <p:childTnLst>
                              <p:par>
                                <p:cTn id="3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6" dur="500"/>
                                        <p:tgtEl>
                                          <p:spTgt spid="8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7" fill="hold" nodeType="afterGroup">
                            <p:stCondLst>
                              <p:cond delay="40000"/>
                            </p:stCondLst>
                            <p:childTnLst>
                              <p:par>
                                <p:cTn id="32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0" dur="500"/>
                                        <p:tgtEl>
                                          <p:spTgt spid="8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1" fill="hold" nodeType="afterGroup">
                            <p:stCondLst>
                              <p:cond delay="40500"/>
                            </p:stCondLst>
                            <p:childTnLst>
                              <p:par>
                                <p:cTn id="3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4" dur="500"/>
                                        <p:tgtEl>
                                          <p:spTgt spid="8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5" fill="hold" nodeType="afterGroup">
                            <p:stCondLst>
                              <p:cond delay="41000"/>
                            </p:stCondLst>
                            <p:childTnLst>
                              <p:par>
                                <p:cTn id="33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8" dur="500"/>
                                        <p:tgtEl>
                                          <p:spTgt spid="8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9" fill="hold" nodeType="afterGroup">
                            <p:stCondLst>
                              <p:cond delay="41500"/>
                            </p:stCondLst>
                            <p:childTnLst>
                              <p:par>
                                <p:cTn id="3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2" dur="500"/>
                                        <p:tgtEl>
                                          <p:spTgt spid="8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3" fill="hold" nodeType="afterGroup">
                            <p:stCondLst>
                              <p:cond delay="42000"/>
                            </p:stCondLst>
                            <p:childTnLst>
                              <p:par>
                                <p:cTn id="34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6" dur="500"/>
                                        <p:tgtEl>
                                          <p:spTgt spid="8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7" fill="hold" nodeType="afterGroup">
                            <p:stCondLst>
                              <p:cond delay="42500"/>
                            </p:stCondLst>
                            <p:childTnLst>
                              <p:par>
                                <p:cTn id="3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0" dur="500"/>
                                        <p:tgtEl>
                                          <p:spTgt spid="8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1" fill="hold" nodeType="afterGroup">
                            <p:stCondLst>
                              <p:cond delay="43000"/>
                            </p:stCondLst>
                            <p:childTnLst>
                              <p:par>
                                <p:cTn id="35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4" dur="500"/>
                                        <p:tgtEl>
                                          <p:spTgt spid="8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5" fill="hold" nodeType="afterGroup">
                            <p:stCondLst>
                              <p:cond delay="43500"/>
                            </p:stCondLst>
                            <p:childTnLst>
                              <p:par>
                                <p:cTn id="35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8" dur="500"/>
                                        <p:tgtEl>
                                          <p:spTgt spid="8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 nodeType="afterGroup">
                            <p:stCondLst>
                              <p:cond delay="44000"/>
                            </p:stCondLst>
                            <p:childTnLst>
                              <p:par>
                                <p:cTn id="36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2" dur="500"/>
                                        <p:tgtEl>
                                          <p:spTgt spid="8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3" fill="hold" nodeType="afterGroup">
                            <p:stCondLst>
                              <p:cond delay="44500"/>
                            </p:stCondLst>
                            <p:childTnLst>
                              <p:par>
                                <p:cTn id="36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6" dur="500"/>
                                        <p:tgtEl>
                                          <p:spTgt spid="8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7" fill="hold" nodeType="afterGroup">
                            <p:stCondLst>
                              <p:cond delay="45000"/>
                            </p:stCondLst>
                            <p:childTnLst>
                              <p:par>
                                <p:cTn id="36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0" dur="500"/>
                                        <p:tgtEl>
                                          <p:spTgt spid="8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 nodeType="afterGroup">
                            <p:stCondLst>
                              <p:cond delay="45500"/>
                            </p:stCondLst>
                            <p:childTnLst>
                              <p:par>
                                <p:cTn id="3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4" dur="500"/>
                                        <p:tgtEl>
                                          <p:spTgt spid="8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5" fill="hold" nodeType="afterGroup">
                            <p:stCondLst>
                              <p:cond delay="46000"/>
                            </p:stCondLst>
                            <p:childTnLst>
                              <p:par>
                                <p:cTn id="37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8" dur="500"/>
                                        <p:tgtEl>
                                          <p:spTgt spid="8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9" fill="hold" nodeType="afterGroup">
                            <p:stCondLst>
                              <p:cond delay="46500"/>
                            </p:stCondLst>
                            <p:childTnLst>
                              <p:par>
                                <p:cTn id="38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2" dur="500"/>
                                        <p:tgtEl>
                                          <p:spTgt spid="8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" fill="hold" nodeType="afterGroup">
                            <p:stCondLst>
                              <p:cond delay="47000"/>
                            </p:stCondLst>
                            <p:childTnLst>
                              <p:par>
                                <p:cTn id="38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6" dur="500"/>
                                        <p:tgtEl>
                                          <p:spTgt spid="8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7" fill="hold" nodeType="afterGroup">
                            <p:stCondLst>
                              <p:cond delay="47500"/>
                            </p:stCondLst>
                            <p:childTnLst>
                              <p:par>
                                <p:cTn id="38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0" dur="500"/>
                                        <p:tgtEl>
                                          <p:spTgt spid="8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1" fill="hold" nodeType="afterGroup">
                            <p:stCondLst>
                              <p:cond delay="48000"/>
                            </p:stCondLst>
                            <p:childTnLst>
                              <p:par>
                                <p:cTn id="39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4" dur="500"/>
                                        <p:tgtEl>
                                          <p:spTgt spid="8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5" fill="hold" nodeType="afterGroup">
                            <p:stCondLst>
                              <p:cond delay="48500"/>
                            </p:stCondLst>
                            <p:childTnLst>
                              <p:par>
                                <p:cTn id="39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8" dur="500"/>
                                        <p:tgtEl>
                                          <p:spTgt spid="8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9" fill="hold" nodeType="afterGroup">
                            <p:stCondLst>
                              <p:cond delay="49000"/>
                            </p:stCondLst>
                            <p:childTnLst>
                              <p:par>
                                <p:cTn id="40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2" dur="500"/>
                                        <p:tgtEl>
                                          <p:spTgt spid="8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3" fill="hold" nodeType="afterGroup">
                            <p:stCondLst>
                              <p:cond delay="49500"/>
                            </p:stCondLst>
                            <p:childTnLst>
                              <p:par>
                                <p:cTn id="40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6" dur="500"/>
                                        <p:tgtEl>
                                          <p:spTgt spid="8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" fill="hold" nodeType="afterGroup">
                            <p:stCondLst>
                              <p:cond delay="50000"/>
                            </p:stCondLst>
                            <p:childTnLst>
                              <p:par>
                                <p:cTn id="4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0" dur="500"/>
                                        <p:tgtEl>
                                          <p:spTgt spid="8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1" fill="hold" nodeType="afterGroup">
                            <p:stCondLst>
                              <p:cond delay="50500"/>
                            </p:stCondLst>
                            <p:childTnLst>
                              <p:par>
                                <p:cTn id="4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4" dur="500"/>
                                        <p:tgtEl>
                                          <p:spTgt spid="8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5" fill="hold" nodeType="afterGroup">
                            <p:stCondLst>
                              <p:cond delay="51000"/>
                            </p:stCondLst>
                            <p:childTnLst>
                              <p:par>
                                <p:cTn id="4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8" dur="500"/>
                                        <p:tgtEl>
                                          <p:spTgt spid="8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9" fill="hold" nodeType="afterGroup">
                            <p:stCondLst>
                              <p:cond delay="51500"/>
                            </p:stCondLst>
                            <p:childTnLst>
                              <p:par>
                                <p:cTn id="42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2" dur="500"/>
                                        <p:tgtEl>
                                          <p:spTgt spid="8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3" fill="hold" nodeType="afterGroup">
                            <p:stCondLst>
                              <p:cond delay="52000"/>
                            </p:stCondLst>
                            <p:childTnLst>
                              <p:par>
                                <p:cTn id="4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6" dur="500"/>
                                        <p:tgtEl>
                                          <p:spTgt spid="8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7" fill="hold" nodeType="afterGroup">
                            <p:stCondLst>
                              <p:cond delay="52500"/>
                            </p:stCondLst>
                            <p:childTnLst>
                              <p:par>
                                <p:cTn id="42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0" dur="500"/>
                                        <p:tgtEl>
                                          <p:spTgt spid="8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 nodeType="afterGroup">
                            <p:stCondLst>
                              <p:cond delay="53000"/>
                            </p:stCondLst>
                            <p:childTnLst>
                              <p:par>
                                <p:cTn id="4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4" dur="500"/>
                                        <p:tgtEl>
                                          <p:spTgt spid="8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5" fill="hold" nodeType="afterGroup">
                            <p:stCondLst>
                              <p:cond delay="53500"/>
                            </p:stCondLst>
                            <p:childTnLst>
                              <p:par>
                                <p:cTn id="43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8" dur="500"/>
                                        <p:tgtEl>
                                          <p:spTgt spid="8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9" fill="hold" nodeType="afterGroup">
                            <p:stCondLst>
                              <p:cond delay="54000"/>
                            </p:stCondLst>
                            <p:childTnLst>
                              <p:par>
                                <p:cTn id="44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2" dur="500"/>
                                        <p:tgtEl>
                                          <p:spTgt spid="8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 nodeType="afterGroup">
                            <p:stCondLst>
                              <p:cond delay="54500"/>
                            </p:stCondLst>
                            <p:childTnLst>
                              <p:par>
                                <p:cTn id="44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6" dur="500"/>
                                        <p:tgtEl>
                                          <p:spTgt spid="8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7" fill="hold" nodeType="afterGroup">
                            <p:stCondLst>
                              <p:cond delay="55000"/>
                            </p:stCondLst>
                            <p:childTnLst>
                              <p:par>
                                <p:cTn id="44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0" dur="500"/>
                                        <p:tgtEl>
                                          <p:spTgt spid="8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1" fill="hold" nodeType="afterGroup">
                            <p:stCondLst>
                              <p:cond delay="55500"/>
                            </p:stCondLst>
                            <p:childTnLst>
                              <p:par>
                                <p:cTn id="45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4" dur="500"/>
                                        <p:tgtEl>
                                          <p:spTgt spid="8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5" fill="hold" nodeType="afterGroup">
                            <p:stCondLst>
                              <p:cond delay="56000"/>
                            </p:stCondLst>
                            <p:childTnLst>
                              <p:par>
                                <p:cTn id="4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8" dur="500"/>
                                        <p:tgtEl>
                                          <p:spTgt spid="8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9" fill="hold" nodeType="afterGroup">
                            <p:stCondLst>
                              <p:cond delay="56500"/>
                            </p:stCondLst>
                            <p:childTnLst>
                              <p:par>
                                <p:cTn id="46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2" dur="500"/>
                                        <p:tgtEl>
                                          <p:spTgt spid="8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3" fill="hold" nodeType="afterGroup">
                            <p:stCondLst>
                              <p:cond delay="57000"/>
                            </p:stCondLst>
                            <p:childTnLst>
                              <p:par>
                                <p:cTn id="46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6" dur="500"/>
                                        <p:tgtEl>
                                          <p:spTgt spid="8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7" fill="hold" nodeType="afterGroup">
                            <p:stCondLst>
                              <p:cond delay="57500"/>
                            </p:stCondLst>
                            <p:childTnLst>
                              <p:par>
                                <p:cTn id="46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0" dur="500"/>
                                        <p:tgtEl>
                                          <p:spTgt spid="8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1" fill="hold" nodeType="afterGroup">
                            <p:stCondLst>
                              <p:cond delay="58000"/>
                            </p:stCondLst>
                            <p:childTnLst>
                              <p:par>
                                <p:cTn id="47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4" dur="500"/>
                                        <p:tgtEl>
                                          <p:spTgt spid="8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5" fill="hold" nodeType="afterGroup">
                            <p:stCondLst>
                              <p:cond delay="58500"/>
                            </p:stCondLst>
                            <p:childTnLst>
                              <p:par>
                                <p:cTn id="47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8" dur="500"/>
                                        <p:tgtEl>
                                          <p:spTgt spid="8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9" fill="hold" nodeType="afterGroup">
                            <p:stCondLst>
                              <p:cond delay="59000"/>
                            </p:stCondLst>
                            <p:childTnLst>
                              <p:par>
                                <p:cTn id="4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2" dur="500"/>
                                        <p:tgtEl>
                                          <p:spTgt spid="8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3" fill="hold" nodeType="afterGroup">
                            <p:stCondLst>
                              <p:cond delay="59500"/>
                            </p:stCondLst>
                            <p:childTnLst>
                              <p:par>
                                <p:cTn id="48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6" dur="500"/>
                                        <p:tgtEl>
                                          <p:spTgt spid="8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7" fill="hold" nodeType="afterGroup">
                            <p:stCondLst>
                              <p:cond delay="60000"/>
                            </p:stCondLst>
                            <p:childTnLst>
                              <p:par>
                                <p:cTn id="48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0" dur="500"/>
                                        <p:tgtEl>
                                          <p:spTgt spid="8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1" fill="hold" nodeType="afterGroup">
                            <p:stCondLst>
                              <p:cond delay="60500"/>
                            </p:stCondLst>
                            <p:childTnLst>
                              <p:par>
                                <p:cTn id="49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4" dur="500"/>
                                        <p:tgtEl>
                                          <p:spTgt spid="8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5" fill="hold" nodeType="afterGroup">
                            <p:stCondLst>
                              <p:cond delay="61000"/>
                            </p:stCondLst>
                            <p:childTnLst>
                              <p:par>
                                <p:cTn id="49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8" dur="500"/>
                                        <p:tgtEl>
                                          <p:spTgt spid="8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9" fill="hold" nodeType="afterGroup">
                            <p:stCondLst>
                              <p:cond delay="61500"/>
                            </p:stCondLst>
                            <p:childTnLst>
                              <p:par>
                                <p:cTn id="50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2" dur="500"/>
                                        <p:tgtEl>
                                          <p:spTgt spid="8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3" fill="hold" nodeType="afterGroup">
                            <p:stCondLst>
                              <p:cond delay="62000"/>
                            </p:stCondLst>
                            <p:childTnLst>
                              <p:par>
                                <p:cTn id="50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6" dur="500"/>
                                        <p:tgtEl>
                                          <p:spTgt spid="8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7" fill="hold" nodeType="afterGroup">
                            <p:stCondLst>
                              <p:cond delay="62500"/>
                            </p:stCondLst>
                            <p:childTnLst>
                              <p:par>
                                <p:cTn id="50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0" dur="500"/>
                                        <p:tgtEl>
                                          <p:spTgt spid="8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1" fill="hold" nodeType="afterGroup">
                            <p:stCondLst>
                              <p:cond delay="63000"/>
                            </p:stCondLst>
                            <p:childTnLst>
                              <p:par>
                                <p:cTn id="5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4" dur="500"/>
                                        <p:tgtEl>
                                          <p:spTgt spid="8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5" fill="hold" nodeType="afterGroup">
                            <p:stCondLst>
                              <p:cond delay="63500"/>
                            </p:stCondLst>
                            <p:childTnLst>
                              <p:par>
                                <p:cTn id="51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8" dur="500"/>
                                        <p:tgtEl>
                                          <p:spTgt spid="8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9" fill="hold" nodeType="afterGroup">
                            <p:stCondLst>
                              <p:cond delay="64000"/>
                            </p:stCondLst>
                            <p:childTnLst>
                              <p:par>
                                <p:cTn id="5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2" dur="500"/>
                                        <p:tgtEl>
                                          <p:spTgt spid="8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3" fill="hold" nodeType="afterGroup">
                            <p:stCondLst>
                              <p:cond delay="64500"/>
                            </p:stCondLst>
                            <p:childTnLst>
                              <p:par>
                                <p:cTn id="52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6" dur="500"/>
                                        <p:tgtEl>
                                          <p:spTgt spid="8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7" fill="hold" nodeType="afterGroup">
                            <p:stCondLst>
                              <p:cond delay="65000"/>
                            </p:stCondLst>
                            <p:childTnLst>
                              <p:par>
                                <p:cTn id="5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0" dur="500"/>
                                        <p:tgtEl>
                                          <p:spTgt spid="8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1" fill="hold" nodeType="afterGroup">
                            <p:stCondLst>
                              <p:cond delay="65500"/>
                            </p:stCondLst>
                            <p:childTnLst>
                              <p:par>
                                <p:cTn id="53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4" dur="500"/>
                                        <p:tgtEl>
                                          <p:spTgt spid="8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5" fill="hold" nodeType="afterGroup">
                            <p:stCondLst>
                              <p:cond delay="66000"/>
                            </p:stCondLst>
                            <p:childTnLst>
                              <p:par>
                                <p:cTn id="5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8" dur="500"/>
                                        <p:tgtEl>
                                          <p:spTgt spid="8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9" fill="hold" nodeType="afterGroup">
                            <p:stCondLst>
                              <p:cond delay="66500"/>
                            </p:stCondLst>
                            <p:childTnLst>
                              <p:par>
                                <p:cTn id="54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2" dur="500"/>
                                        <p:tgtEl>
                                          <p:spTgt spid="8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3" fill="hold" nodeType="afterGroup">
                            <p:stCondLst>
                              <p:cond delay="67000"/>
                            </p:stCondLst>
                            <p:childTnLst>
                              <p:par>
                                <p:cTn id="54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6" dur="500"/>
                                        <p:tgtEl>
                                          <p:spTgt spid="8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7" fill="hold" nodeType="afterGroup">
                            <p:stCondLst>
                              <p:cond delay="67500"/>
                            </p:stCondLst>
                            <p:childTnLst>
                              <p:par>
                                <p:cTn id="54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0" dur="500"/>
                                        <p:tgtEl>
                                          <p:spTgt spid="8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1" fill="hold" nodeType="afterGroup">
                            <p:stCondLst>
                              <p:cond delay="68000"/>
                            </p:stCondLst>
                            <p:childTnLst>
                              <p:par>
                                <p:cTn id="5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4" dur="500"/>
                                        <p:tgtEl>
                                          <p:spTgt spid="8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5" fill="hold" nodeType="afterGroup">
                            <p:stCondLst>
                              <p:cond delay="68500"/>
                            </p:stCondLst>
                            <p:childTnLst>
                              <p:par>
                                <p:cTn id="55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8" dur="500"/>
                                        <p:tgtEl>
                                          <p:spTgt spid="8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9" fill="hold" nodeType="afterGroup">
                            <p:stCondLst>
                              <p:cond delay="69000"/>
                            </p:stCondLst>
                            <p:childTnLst>
                              <p:par>
                                <p:cTn id="56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2" dur="500"/>
                                        <p:tgtEl>
                                          <p:spTgt spid="8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3" fill="hold" nodeType="afterGroup">
                            <p:stCondLst>
                              <p:cond delay="69500"/>
                            </p:stCondLst>
                            <p:childTnLst>
                              <p:par>
                                <p:cTn id="56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6" dur="500"/>
                                        <p:tgtEl>
                                          <p:spTgt spid="8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7" fill="hold" nodeType="afterGroup">
                            <p:stCondLst>
                              <p:cond delay="70000"/>
                            </p:stCondLst>
                            <p:childTnLst>
                              <p:par>
                                <p:cTn id="5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0" dur="500"/>
                                        <p:tgtEl>
                                          <p:spTgt spid="8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1" fill="hold" nodeType="afterGroup">
                            <p:stCondLst>
                              <p:cond delay="70500"/>
                            </p:stCondLst>
                            <p:childTnLst>
                              <p:par>
                                <p:cTn id="57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4" dur="500"/>
                                        <p:tgtEl>
                                          <p:spTgt spid="8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5" fill="hold" nodeType="afterGroup">
                            <p:stCondLst>
                              <p:cond delay="71000"/>
                            </p:stCondLst>
                            <p:childTnLst>
                              <p:par>
                                <p:cTn id="5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8" dur="500"/>
                                        <p:tgtEl>
                                          <p:spTgt spid="8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9" fill="hold" nodeType="afterGroup">
                            <p:stCondLst>
                              <p:cond delay="71500"/>
                            </p:stCondLst>
                            <p:childTnLst>
                              <p:par>
                                <p:cTn id="58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2" dur="500"/>
                                        <p:tgtEl>
                                          <p:spTgt spid="8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3" fill="hold" nodeType="afterGroup">
                            <p:stCondLst>
                              <p:cond delay="72000"/>
                            </p:stCondLst>
                            <p:childTnLst>
                              <p:par>
                                <p:cTn id="5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6" dur="500"/>
                                        <p:tgtEl>
                                          <p:spTgt spid="8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7" fill="hold" nodeType="afterGroup">
                            <p:stCondLst>
                              <p:cond delay="72500"/>
                            </p:stCondLst>
                            <p:childTnLst>
                              <p:par>
                                <p:cTn id="58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0" dur="500"/>
                                        <p:tgtEl>
                                          <p:spTgt spid="8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1" fill="hold" nodeType="afterGroup">
                            <p:stCondLst>
                              <p:cond delay="73000"/>
                            </p:stCondLst>
                            <p:childTnLst>
                              <p:par>
                                <p:cTn id="59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4" dur="500"/>
                                        <p:tgtEl>
                                          <p:spTgt spid="8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5" fill="hold" nodeType="afterGroup">
                            <p:stCondLst>
                              <p:cond delay="73500"/>
                            </p:stCondLst>
                            <p:childTnLst>
                              <p:par>
                                <p:cTn id="59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8" dur="500"/>
                                        <p:tgtEl>
                                          <p:spTgt spid="8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9" fill="hold" nodeType="afterGroup">
                            <p:stCondLst>
                              <p:cond delay="74000"/>
                            </p:stCondLst>
                            <p:childTnLst>
                              <p:par>
                                <p:cTn id="60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2" dur="500"/>
                                        <p:tgtEl>
                                          <p:spTgt spid="8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3" fill="hold" nodeType="afterGroup">
                            <p:stCondLst>
                              <p:cond delay="74500"/>
                            </p:stCondLst>
                            <p:childTnLst>
                              <p:par>
                                <p:cTn id="60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6" dur="500"/>
                                        <p:tgtEl>
                                          <p:spTgt spid="8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7" fill="hold" nodeType="afterGroup">
                            <p:stCondLst>
                              <p:cond delay="75000"/>
                            </p:stCondLst>
                            <p:childTnLst>
                              <p:par>
                                <p:cTn id="6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0" dur="500"/>
                                        <p:tgtEl>
                                          <p:spTgt spid="8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1" fill="hold" nodeType="afterGroup">
                            <p:stCondLst>
                              <p:cond delay="75500"/>
                            </p:stCondLst>
                            <p:childTnLst>
                              <p:par>
                                <p:cTn id="61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4" dur="500"/>
                                        <p:tgtEl>
                                          <p:spTgt spid="8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5" fill="hold" nodeType="afterGroup">
                            <p:stCondLst>
                              <p:cond delay="76000"/>
                            </p:stCondLst>
                            <p:childTnLst>
                              <p:par>
                                <p:cTn id="6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8" dur="500"/>
                                        <p:tgtEl>
                                          <p:spTgt spid="8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9" fill="hold" nodeType="afterGroup">
                            <p:stCondLst>
                              <p:cond delay="76500"/>
                            </p:stCondLst>
                            <p:childTnLst>
                              <p:par>
                                <p:cTn id="62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2" dur="500"/>
                                        <p:tgtEl>
                                          <p:spTgt spid="8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3" fill="hold" nodeType="afterGroup">
                            <p:stCondLst>
                              <p:cond delay="77000"/>
                            </p:stCondLst>
                            <p:childTnLst>
                              <p:par>
                                <p:cTn id="6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6" dur="500"/>
                                        <p:tgtEl>
                                          <p:spTgt spid="8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7" fill="hold" nodeType="afterGroup">
                            <p:stCondLst>
                              <p:cond delay="77500"/>
                            </p:stCondLst>
                            <p:childTnLst>
                              <p:par>
                                <p:cTn id="62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0" dur="500"/>
                                        <p:tgtEl>
                                          <p:spTgt spid="8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1" fill="hold" nodeType="afterGroup">
                            <p:stCondLst>
                              <p:cond delay="78000"/>
                            </p:stCondLst>
                            <p:childTnLst>
                              <p:par>
                                <p:cTn id="6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4" dur="500"/>
                                        <p:tgtEl>
                                          <p:spTgt spid="8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5" fill="hold" nodeType="afterGroup">
                            <p:stCondLst>
                              <p:cond delay="78500"/>
                            </p:stCondLst>
                            <p:childTnLst>
                              <p:par>
                                <p:cTn id="63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8" dur="500"/>
                                        <p:tgtEl>
                                          <p:spTgt spid="8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9" fill="hold" nodeType="clickPar">
                      <p:stCondLst>
                        <p:cond delay="indefinite"/>
                      </p:stCondLst>
                      <p:childTnLst>
                        <p:par>
                          <p:cTn id="6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3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4" fill="hold" nodeType="clickPar">
                      <p:stCondLst>
                        <p:cond delay="indefinite"/>
                      </p:stCondLst>
                      <p:childTnLst>
                        <p:par>
                          <p:cTn id="6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8" dur="500"/>
                                        <p:tgtEl>
                                          <p:spTgt spid="8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9" fill="hold" nodeType="clickPar">
                      <p:stCondLst>
                        <p:cond delay="indefinite"/>
                      </p:stCondLst>
                      <p:childTnLst>
                        <p:par>
                          <p:cTn id="6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3" dur="500"/>
                                        <p:tgtEl>
                                          <p:spTgt spid="8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7" dur="500"/>
                                        <p:tgtEl>
                                          <p:spTgt spid="8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8" fill="hold" nodeType="clickPar">
                      <p:stCondLst>
                        <p:cond delay="indefinite"/>
                      </p:stCondLst>
                      <p:childTnLst>
                        <p:par>
                          <p:cTn id="6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2" dur="500"/>
                                        <p:tgtEl>
                                          <p:spTgt spid="8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3" fill="hold" nodeType="clickPar">
                      <p:stCondLst>
                        <p:cond delay="indefinite"/>
                      </p:stCondLst>
                      <p:childTnLst>
                        <p:par>
                          <p:cTn id="6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7" dur="500"/>
                                        <p:tgtEl>
                                          <p:spTgt spid="8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6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1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2" fill="hold" nodeType="clickPar">
                      <p:stCondLst>
                        <p:cond delay="indefinite"/>
                      </p:stCondLst>
                      <p:childTnLst>
                        <p:par>
                          <p:cTn id="6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6" dur="500"/>
                                        <p:tgtEl>
                                          <p:spTgt spid="8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7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0" dur="500"/>
                                        <p:tgtEl>
                                          <p:spTgt spid="8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1" fill="hold" nodeType="clickPar">
                      <p:stCondLst>
                        <p:cond delay="indefinite"/>
                      </p:stCondLst>
                      <p:childTnLst>
                        <p:par>
                          <p:cTn id="6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5" dur="500"/>
                                        <p:tgtEl>
                                          <p:spTgt spid="8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8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9" dur="500"/>
                                        <p:tgtEl>
                                          <p:spTgt spid="8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07" grpId="0" animBg="1"/>
      <p:bldP spid="8408" grpId="0" animBg="1"/>
      <p:bldP spid="8194" grpId="0"/>
      <p:bldP spid="8310" grpId="0" animBg="1"/>
      <p:bldP spid="8311" grpId="0" animBg="1"/>
      <p:bldP spid="8312" grpId="0" animBg="1"/>
      <p:bldP spid="8313" grpId="0" animBg="1"/>
      <p:bldP spid="8314" grpId="0" animBg="1"/>
      <p:bldP spid="8315" grpId="0" animBg="1"/>
      <p:bldP spid="8316" grpId="0" animBg="1"/>
      <p:bldP spid="8317" grpId="0" animBg="1"/>
      <p:bldP spid="8323" grpId="0" animBg="1"/>
      <p:bldP spid="8324" grpId="0" animBg="1"/>
      <p:bldP spid="8325" grpId="0" animBg="1"/>
      <p:bldP spid="8326" grpId="0" animBg="1"/>
      <p:bldP spid="8327" grpId="0" animBg="1"/>
      <p:bldP spid="8328" grpId="0" animBg="1"/>
      <p:bldP spid="8330" grpId="0" animBg="1"/>
      <p:bldP spid="8332" grpId="0" animBg="1"/>
      <p:bldP spid="8338" grpId="0" animBg="1"/>
      <p:bldP spid="8339" grpId="0" animBg="1"/>
      <p:bldP spid="8341" grpId="0" animBg="1"/>
      <p:bldP spid="8343" grpId="0" animBg="1"/>
      <p:bldP spid="8344" grpId="0" animBg="1"/>
      <p:bldP spid="8345" grpId="0" animBg="1"/>
      <p:bldP spid="8346" grpId="0" animBg="1"/>
      <p:bldP spid="8347" grpId="0" animBg="1"/>
      <p:bldP spid="8348" grpId="0" animBg="1"/>
      <p:bldP spid="8349" grpId="0" animBg="1"/>
      <p:bldP spid="8350" grpId="0" animBg="1"/>
      <p:bldP spid="8351" grpId="0" animBg="1"/>
      <p:bldP spid="8352" grpId="0" animBg="1"/>
      <p:bldP spid="8353" grpId="0" animBg="1"/>
      <p:bldP spid="8354" grpId="0" animBg="1"/>
      <p:bldP spid="8355" grpId="0" animBg="1"/>
      <p:bldP spid="8356" grpId="0" animBg="1"/>
      <p:bldP spid="8357" grpId="0" animBg="1"/>
      <p:bldP spid="8358" grpId="0" animBg="1"/>
      <p:bldP spid="8359" grpId="0" animBg="1"/>
      <p:bldP spid="8360" grpId="0" animBg="1"/>
      <p:bldP spid="8361" grpId="0" animBg="1"/>
      <p:bldP spid="8362" grpId="0" animBg="1"/>
      <p:bldP spid="8363" grpId="0" animBg="1"/>
      <p:bldP spid="8364" grpId="0" animBg="1"/>
      <p:bldP spid="8365" grpId="0" animBg="1"/>
      <p:bldP spid="8366" grpId="0" animBg="1"/>
      <p:bldP spid="8367" grpId="0" animBg="1"/>
      <p:bldP spid="8368" grpId="0" animBg="1"/>
      <p:bldP spid="8369" grpId="0" animBg="1"/>
      <p:bldP spid="8370" grpId="0" animBg="1"/>
      <p:bldP spid="8371" grpId="0" animBg="1"/>
      <p:bldP spid="8372" grpId="0" animBg="1"/>
      <p:bldP spid="8373" grpId="0" animBg="1"/>
      <p:bldP spid="8374" grpId="0" animBg="1"/>
      <p:bldP spid="8375" grpId="0" animBg="1"/>
      <p:bldP spid="8376" grpId="0" animBg="1"/>
      <p:bldP spid="8377" grpId="0" animBg="1"/>
      <p:bldP spid="8378" grpId="0" animBg="1"/>
      <p:bldP spid="8379" grpId="0" animBg="1"/>
      <p:bldP spid="8380" grpId="0" animBg="1"/>
      <p:bldP spid="8381" grpId="0" animBg="1"/>
      <p:bldP spid="8382" grpId="0" animBg="1"/>
      <p:bldP spid="8383" grpId="0" animBg="1"/>
      <p:bldP spid="8384" grpId="0" animBg="1"/>
      <p:bldP spid="8385" grpId="0" animBg="1"/>
      <p:bldP spid="8386" grpId="0" animBg="1"/>
      <p:bldP spid="8387" grpId="0" animBg="1"/>
      <p:bldP spid="8388" grpId="0" animBg="1"/>
      <p:bldP spid="8389" grpId="0" animBg="1"/>
      <p:bldP spid="8390" grpId="0" animBg="1"/>
      <p:bldP spid="8391" grpId="0" animBg="1"/>
      <p:bldP spid="8392" grpId="0" animBg="1"/>
      <p:bldP spid="8393" grpId="0" animBg="1"/>
      <p:bldP spid="8394" grpId="0" animBg="1"/>
      <p:bldP spid="8395" grpId="0" animBg="1"/>
      <p:bldP spid="8396" grpId="0" animBg="1"/>
      <p:bldP spid="8397" grpId="0" animBg="1"/>
      <p:bldP spid="8398" grpId="0" animBg="1"/>
      <p:bldP spid="8400" grpId="0"/>
      <p:bldP spid="8337" grpId="0" animBg="1"/>
      <p:bldP spid="8333" grpId="0" animBg="1"/>
      <p:bldP spid="8334" grpId="0" animBg="1"/>
      <p:bldP spid="8329" grpId="0" animBg="1"/>
      <p:bldP spid="8340" grpId="0" animBg="1"/>
      <p:bldP spid="8402" grpId="0"/>
      <p:bldP spid="8403" grpId="0"/>
      <p:bldP spid="8404" grpId="0"/>
      <p:bldP spid="8405" grpId="0"/>
      <p:bldP spid="8409" grpId="0" animBg="1"/>
      <p:bldP spid="8410" grpId="0" animBg="1"/>
      <p:bldP spid="2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B5BA5EBA-77B5-4F73-9529-6BE80028A1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08915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8E14D181-20A0-46F5-8A8D-4577EFE041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778125"/>
            <a:ext cx="3111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000" b="0">
                <a:cs typeface="Times New Roman" panose="02020603050405020304" pitchFamily="18" charset="0"/>
              </a:rPr>
              <a:t>、</a:t>
            </a:r>
            <a:endParaRPr lang="zh-CN" altLang="en-US" sz="1800" b="0">
              <a:latin typeface="Arial" panose="020B0604020202020204" pitchFamily="34" charset="0"/>
            </a:endParaRPr>
          </a:p>
        </p:txBody>
      </p:sp>
      <p:grpSp>
        <p:nvGrpSpPr>
          <p:cNvPr id="2" name="Group 5">
            <a:extLst>
              <a:ext uri="{FF2B5EF4-FFF2-40B4-BE49-F238E27FC236}">
                <a16:creationId xmlns:a16="http://schemas.microsoft.com/office/drawing/2014/main" id="{4A67B313-07A9-4170-B467-E274A6FA9BF5}"/>
              </a:ext>
            </a:extLst>
          </p:cNvPr>
          <p:cNvGrpSpPr>
            <a:grpSpLocks/>
          </p:cNvGrpSpPr>
          <p:nvPr/>
        </p:nvGrpSpPr>
        <p:grpSpPr bwMode="auto">
          <a:xfrm>
            <a:off x="5005388" y="1285875"/>
            <a:ext cx="3567112" cy="3176588"/>
            <a:chOff x="3424" y="295"/>
            <a:chExt cx="2247" cy="2001"/>
          </a:xfrm>
        </p:grpSpPr>
        <p:grpSp>
          <p:nvGrpSpPr>
            <p:cNvPr id="25623" name="Group 6">
              <a:extLst>
                <a:ext uri="{FF2B5EF4-FFF2-40B4-BE49-F238E27FC236}">
                  <a16:creationId xmlns:a16="http://schemas.microsoft.com/office/drawing/2014/main" id="{36AEB0F1-5111-48D3-A893-6BB8222856D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424" y="295"/>
              <a:ext cx="2247" cy="2001"/>
              <a:chOff x="3309" y="204"/>
              <a:chExt cx="2247" cy="2001"/>
            </a:xfrm>
          </p:grpSpPr>
          <p:pic>
            <p:nvPicPr>
              <p:cNvPr id="25626" name="Picture 7" descr="引力">
                <a:extLst>
                  <a:ext uri="{FF2B5EF4-FFF2-40B4-BE49-F238E27FC236}">
                    <a16:creationId xmlns:a16="http://schemas.microsoft.com/office/drawing/2014/main" id="{C2359C95-C905-41CD-AF81-33E94845CB2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006697"/>
                  </a:clrFrom>
                  <a:clrTo>
                    <a:srgbClr val="006697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34" t="1833" r="2878" b="3664"/>
              <a:stretch>
                <a:fillRect/>
              </a:stretch>
            </p:blipFill>
            <p:spPr bwMode="auto">
              <a:xfrm>
                <a:off x="3309" y="204"/>
                <a:ext cx="2247" cy="2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aphicFrame>
            <p:nvGraphicFramePr>
              <p:cNvPr id="25627" name="Object 8">
                <a:extLst>
                  <a:ext uri="{FF2B5EF4-FFF2-40B4-BE49-F238E27FC236}">
                    <a16:creationId xmlns:a16="http://schemas.microsoft.com/office/drawing/2014/main" id="{2B3C398D-51D1-4682-A75E-0E2F0C83B22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832" y="1440"/>
              <a:ext cx="195" cy="28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76914" name="Equation" r:id="rId5" imgW="114376" imgH="190432" progId="Equation.3">
                      <p:embed/>
                    </p:oleObj>
                  </mc:Choice>
                  <mc:Fallback>
                    <p:oleObj name="Equation" r:id="rId5" imgW="114376" imgH="190432" progId="Equation.3">
                      <p:embed/>
                      <p:pic>
                        <p:nvPicPr>
                          <p:cNvPr id="25627" name="Object 8">
                            <a:extLst>
                              <a:ext uri="{FF2B5EF4-FFF2-40B4-BE49-F238E27FC236}">
                                <a16:creationId xmlns:a16="http://schemas.microsoft.com/office/drawing/2014/main" id="{2B3C398D-51D1-4682-A75E-0E2F0C83B221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832" y="1440"/>
                            <a:ext cx="195" cy="289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25628" name="Text Box 9">
                <a:extLst>
                  <a:ext uri="{FF2B5EF4-FFF2-40B4-BE49-F238E27FC236}">
                    <a16:creationId xmlns:a16="http://schemas.microsoft.com/office/drawing/2014/main" id="{DCB3419C-9850-430E-B910-A8288E8010C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41" y="475"/>
                <a:ext cx="799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2000">
                    <a:solidFill>
                      <a:srgbClr val="66FFFF"/>
                    </a:solidFill>
                    <a:ea typeface="楷体_GB2312" pitchFamily="49" charset="-122"/>
                  </a:rPr>
                  <a:t>斥力</a:t>
                </a:r>
              </a:p>
            </p:txBody>
          </p:sp>
          <p:sp>
            <p:nvSpPr>
              <p:cNvPr id="25629" name="Text Box 10">
                <a:extLst>
                  <a:ext uri="{FF2B5EF4-FFF2-40B4-BE49-F238E27FC236}">
                    <a16:creationId xmlns:a16="http://schemas.microsoft.com/office/drawing/2014/main" id="{91FC87B0-6584-4F25-BD30-BB1C84F4707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50" y="1835"/>
                <a:ext cx="680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zh-CN" altLang="en-US" sz="2000">
                    <a:solidFill>
                      <a:srgbClr val="00FF00"/>
                    </a:solidFill>
                    <a:ea typeface="楷体_GB2312" pitchFamily="49" charset="-122"/>
                  </a:rPr>
                  <a:t>引力</a:t>
                </a:r>
              </a:p>
            </p:txBody>
          </p:sp>
        </p:grpSp>
        <p:sp>
          <p:nvSpPr>
            <p:cNvPr id="25624" name="Rectangle 11">
              <a:extLst>
                <a:ext uri="{FF2B5EF4-FFF2-40B4-BE49-F238E27FC236}">
                  <a16:creationId xmlns:a16="http://schemas.microsoft.com/office/drawing/2014/main" id="{ECE31878-6871-4921-9412-B3140FEAC1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04" y="1621"/>
              <a:ext cx="227" cy="272"/>
            </a:xfrm>
            <a:prstGeom prst="rect">
              <a:avLst/>
            </a:prstGeom>
            <a:solidFill>
              <a:srgbClr val="0033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graphicFrame>
          <p:nvGraphicFramePr>
            <p:cNvPr id="25625" name="Object 12">
              <a:extLst>
                <a:ext uri="{FF2B5EF4-FFF2-40B4-BE49-F238E27FC236}">
                  <a16:creationId xmlns:a16="http://schemas.microsoft.com/office/drawing/2014/main" id="{77DFCE25-1AD7-4DFA-911D-E2D6DFCF9E0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464" y="1665"/>
            <a:ext cx="120" cy="1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76915" name="公式" r:id="rId7" imgW="152298" imgH="180941" progId="Equation.3">
                    <p:embed/>
                  </p:oleObj>
                </mc:Choice>
                <mc:Fallback>
                  <p:oleObj name="公式" r:id="rId7" imgW="152298" imgH="180941" progId="Equation.3">
                    <p:embed/>
                    <p:pic>
                      <p:nvPicPr>
                        <p:cNvPr id="25625" name="Object 12">
                          <a:extLst>
                            <a:ext uri="{FF2B5EF4-FFF2-40B4-BE49-F238E27FC236}">
                              <a16:creationId xmlns:a16="http://schemas.microsoft.com/office/drawing/2014/main" id="{77DFCE25-1AD7-4DFA-911D-E2D6DFCF9E0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464" y="1665"/>
                          <a:ext cx="120" cy="1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229" name="Text Box 13">
            <a:extLst>
              <a:ext uri="{FF2B5EF4-FFF2-40B4-BE49-F238E27FC236}">
                <a16:creationId xmlns:a16="http://schemas.microsoft.com/office/drawing/2014/main" id="{1C7ACC85-014A-4FA0-B441-2FD2FDC15E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2575" y="4675188"/>
            <a:ext cx="32813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分子力与分子间距离的关系</a:t>
            </a:r>
            <a:endParaRPr lang="en-US" altLang="zh-CN" sz="2000">
              <a:solidFill>
                <a:schemeClr val="bg1"/>
              </a:solidFill>
              <a:ea typeface="楷体_GB2312" pitchFamily="49" charset="-122"/>
            </a:endParaRPr>
          </a:p>
        </p:txBody>
      </p:sp>
      <p:sp>
        <p:nvSpPr>
          <p:cNvPr id="25606" name="Rectangle 14">
            <a:extLst>
              <a:ext uri="{FF2B5EF4-FFF2-40B4-BE49-F238E27FC236}">
                <a16:creationId xmlns:a16="http://schemas.microsoft.com/office/drawing/2014/main" id="{31828B6F-9BA0-4F72-9441-68E2116A91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2146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graphicFrame>
        <p:nvGraphicFramePr>
          <p:cNvPr id="9231" name="Object 15">
            <a:extLst>
              <a:ext uri="{FF2B5EF4-FFF2-40B4-BE49-F238E27FC236}">
                <a16:creationId xmlns:a16="http://schemas.microsoft.com/office/drawing/2014/main" id="{06EF5F9B-69C7-42C5-B19D-4FF8D7796C3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42988" y="1928813"/>
          <a:ext cx="2000250" cy="90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6916" name="公式" r:id="rId9" imgW="1952657" imgH="876232" progId="Equation.3">
                  <p:embed/>
                </p:oleObj>
              </mc:Choice>
              <mc:Fallback>
                <p:oleObj name="公式" r:id="rId9" imgW="1952657" imgH="876232" progId="Equation.3">
                  <p:embed/>
                  <p:pic>
                    <p:nvPicPr>
                      <p:cNvPr id="9231" name="Object 15">
                        <a:extLst>
                          <a:ext uri="{FF2B5EF4-FFF2-40B4-BE49-F238E27FC236}">
                            <a16:creationId xmlns:a16="http://schemas.microsoft.com/office/drawing/2014/main" id="{06EF5F9B-69C7-42C5-B19D-4FF8D7796C3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1928813"/>
                        <a:ext cx="2000250" cy="908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08" name="Rectangle 16">
            <a:extLst>
              <a:ext uri="{FF2B5EF4-FFF2-40B4-BE49-F238E27FC236}">
                <a16:creationId xmlns:a16="http://schemas.microsoft.com/office/drawing/2014/main" id="{32396F35-9A2E-4160-9734-D2657255D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328988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graphicFrame>
        <p:nvGraphicFramePr>
          <p:cNvPr id="9233" name="Object 17">
            <a:extLst>
              <a:ext uri="{FF2B5EF4-FFF2-40B4-BE49-F238E27FC236}">
                <a16:creationId xmlns:a16="http://schemas.microsoft.com/office/drawing/2014/main" id="{FF802A90-FDF6-46C1-9C87-CE70C68B30B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83038" y="2286000"/>
          <a:ext cx="804862" cy="387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6917" name="公式" r:id="rId11" imgW="771582" imgH="352391" progId="Equation.3">
                  <p:embed/>
                </p:oleObj>
              </mc:Choice>
              <mc:Fallback>
                <p:oleObj name="公式" r:id="rId11" imgW="771582" imgH="352391" progId="Equation.3">
                  <p:embed/>
                  <p:pic>
                    <p:nvPicPr>
                      <p:cNvPr id="9233" name="Object 17">
                        <a:extLst>
                          <a:ext uri="{FF2B5EF4-FFF2-40B4-BE49-F238E27FC236}">
                            <a16:creationId xmlns:a16="http://schemas.microsoft.com/office/drawing/2014/main" id="{FF802A90-FDF6-46C1-9C87-CE70C68B30B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3038" y="2286000"/>
                        <a:ext cx="804862" cy="387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34" name="Object 18">
            <a:extLst>
              <a:ext uri="{FF2B5EF4-FFF2-40B4-BE49-F238E27FC236}">
                <a16:creationId xmlns:a16="http://schemas.microsoft.com/office/drawing/2014/main" id="{52070FFE-B284-4489-BC26-AB6DD032119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42988" y="4557713"/>
          <a:ext cx="76835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6918" name="公式" r:id="rId13" imgW="723875" imgH="390661" progId="Equation.3">
                  <p:embed/>
                </p:oleObj>
              </mc:Choice>
              <mc:Fallback>
                <p:oleObj name="公式" r:id="rId13" imgW="723875" imgH="390661" progId="Equation.3">
                  <p:embed/>
                  <p:pic>
                    <p:nvPicPr>
                      <p:cNvPr id="9234" name="Object 18">
                        <a:extLst>
                          <a:ext uri="{FF2B5EF4-FFF2-40B4-BE49-F238E27FC236}">
                            <a16:creationId xmlns:a16="http://schemas.microsoft.com/office/drawing/2014/main" id="{52070FFE-B284-4489-BC26-AB6DD032119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4557713"/>
                        <a:ext cx="768350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35" name="Object 19">
            <a:extLst>
              <a:ext uri="{FF2B5EF4-FFF2-40B4-BE49-F238E27FC236}">
                <a16:creationId xmlns:a16="http://schemas.microsoft.com/office/drawing/2014/main" id="{4F48E452-69EE-4F5B-9746-A3CB8DD0E4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42988" y="3873500"/>
          <a:ext cx="7620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6919" name="公式" r:id="rId15" imgW="723875" imgH="390661" progId="Equation.3">
                  <p:embed/>
                </p:oleObj>
              </mc:Choice>
              <mc:Fallback>
                <p:oleObj name="公式" r:id="rId15" imgW="723875" imgH="390661" progId="Equation.3">
                  <p:embed/>
                  <p:pic>
                    <p:nvPicPr>
                      <p:cNvPr id="9235" name="Object 19">
                        <a:extLst>
                          <a:ext uri="{FF2B5EF4-FFF2-40B4-BE49-F238E27FC236}">
                            <a16:creationId xmlns:a16="http://schemas.microsoft.com/office/drawing/2014/main" id="{4F48E452-69EE-4F5B-9746-A3CB8DD0E4C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42988" y="3873500"/>
                        <a:ext cx="762000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36" name="Text Box 20">
            <a:extLst>
              <a:ext uri="{FF2B5EF4-FFF2-40B4-BE49-F238E27FC236}">
                <a16:creationId xmlns:a16="http://schemas.microsoft.com/office/drawing/2014/main" id="{165F3A38-4515-4613-AC4F-75398B8539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05050" y="4508500"/>
            <a:ext cx="26987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分子力表现为斥力 </a:t>
            </a:r>
          </a:p>
        </p:txBody>
      </p:sp>
      <p:sp>
        <p:nvSpPr>
          <p:cNvPr id="9237" name="Text Box 21">
            <a:extLst>
              <a:ext uri="{FF2B5EF4-FFF2-40B4-BE49-F238E27FC236}">
                <a16:creationId xmlns:a16="http://schemas.microsoft.com/office/drawing/2014/main" id="{E2B7B0A1-944F-4DC3-86C7-47A9D81883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39975" y="3860800"/>
            <a:ext cx="26987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分子力表现为引力 </a:t>
            </a:r>
          </a:p>
        </p:txBody>
      </p:sp>
      <p:sp>
        <p:nvSpPr>
          <p:cNvPr id="9238" name="Text Box 22">
            <a:extLst>
              <a:ext uri="{FF2B5EF4-FFF2-40B4-BE49-F238E27FC236}">
                <a16:creationId xmlns:a16="http://schemas.microsoft.com/office/drawing/2014/main" id="{7501FDAF-6AF2-4D02-927D-DD22C1D63D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5013" y="1412875"/>
            <a:ext cx="52768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根据分子力与分子间距离关系</a:t>
            </a:r>
          </a:p>
        </p:txBody>
      </p:sp>
      <p:graphicFrame>
        <p:nvGraphicFramePr>
          <p:cNvPr id="9239" name="Object 23">
            <a:extLst>
              <a:ext uri="{FF2B5EF4-FFF2-40B4-BE49-F238E27FC236}">
                <a16:creationId xmlns:a16="http://schemas.microsoft.com/office/drawing/2014/main" id="{35E4EBF2-87E2-49C0-A512-EBFDE14A045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44800" y="3071813"/>
          <a:ext cx="1655763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6920" name="公式" r:id="rId17" imgW="1609833" imgH="447607" progId="Equation.3">
                  <p:embed/>
                </p:oleObj>
              </mc:Choice>
              <mc:Fallback>
                <p:oleObj name="公式" r:id="rId17" imgW="1609833" imgH="447607" progId="Equation.3">
                  <p:embed/>
                  <p:pic>
                    <p:nvPicPr>
                      <p:cNvPr id="9239" name="Object 23">
                        <a:extLst>
                          <a:ext uri="{FF2B5EF4-FFF2-40B4-BE49-F238E27FC236}">
                            <a16:creationId xmlns:a16="http://schemas.microsoft.com/office/drawing/2014/main" id="{35E4EBF2-87E2-49C0-A512-EBFDE14A045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4800" y="3071813"/>
                        <a:ext cx="1655763" cy="47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40" name="Text Box 24">
            <a:extLst>
              <a:ext uri="{FF2B5EF4-FFF2-40B4-BE49-F238E27FC236}">
                <a16:creationId xmlns:a16="http://schemas.microsoft.com/office/drawing/2014/main" id="{8C03F8B7-A8A7-4C23-A14A-C57E3AC250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9488" y="3103563"/>
            <a:ext cx="25923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平衡位置</a:t>
            </a:r>
            <a:r>
              <a:rPr lang="zh-CN" altLang="en-US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9241" name="Text Box 25">
            <a:extLst>
              <a:ext uri="{FF2B5EF4-FFF2-40B4-BE49-F238E27FC236}">
                <a16:creationId xmlns:a16="http://schemas.microsoft.com/office/drawing/2014/main" id="{2625640F-922D-4436-8EF7-294A0011CF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0888" y="5516563"/>
            <a:ext cx="8393112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一切宏观物体都是由大量分子组成的，分子都在永不停息地作无序热运动，分子之间有相互作用的分子力。</a:t>
            </a:r>
            <a:r>
              <a:rPr lang="zh-CN" altLang="en-US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9242" name="Text Box 26">
            <a:extLst>
              <a:ext uri="{FF2B5EF4-FFF2-40B4-BE49-F238E27FC236}">
                <a16:creationId xmlns:a16="http://schemas.microsoft.com/office/drawing/2014/main" id="{70240FDC-EF7B-4B85-A1A5-BDF47D97FF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425" y="5084763"/>
            <a:ext cx="23256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</a:rPr>
              <a:t>结论</a:t>
            </a:r>
          </a:p>
        </p:txBody>
      </p:sp>
      <p:sp>
        <p:nvSpPr>
          <p:cNvPr id="9243" name="AutoShape 27">
            <a:extLst>
              <a:ext uri="{FF2B5EF4-FFF2-40B4-BE49-F238E27FC236}">
                <a16:creationId xmlns:a16="http://schemas.microsoft.com/office/drawing/2014/main" id="{7C3BE8B4-397D-4715-B2B9-DB356C5C69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288" y="5013325"/>
            <a:ext cx="360362" cy="576263"/>
          </a:xfrm>
          <a:prstGeom prst="star4">
            <a:avLst>
              <a:gd name="adj" fmla="val 18519"/>
            </a:avLst>
          </a:prstGeom>
          <a:gradFill rotWithShape="0">
            <a:gsLst>
              <a:gs pos="0">
                <a:srgbClr val="99FF99"/>
              </a:gs>
              <a:gs pos="100000">
                <a:srgbClr val="477647"/>
              </a:gs>
            </a:gsLst>
            <a:path path="shape">
              <a:fillToRect l="50000" t="50000" r="50000" b="50000"/>
            </a:path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9245" name="AutoShape 29">
            <a:extLst>
              <a:ext uri="{FF2B5EF4-FFF2-40B4-BE49-F238E27FC236}">
                <a16:creationId xmlns:a16="http://schemas.microsoft.com/office/drawing/2014/main" id="{4C0A1A0E-9C39-4616-AEC0-5FAFD0C60D65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3143250" y="2349500"/>
            <a:ext cx="776288" cy="222250"/>
          </a:xfrm>
          <a:prstGeom prst="rightArrow">
            <a:avLst>
              <a:gd name="adj1" fmla="val 50000"/>
              <a:gd name="adj2" fmla="val 124724"/>
            </a:avLst>
          </a:prstGeom>
          <a:solidFill>
            <a:srgbClr val="FF0000"/>
          </a:solidFill>
          <a:ln w="9525">
            <a:solidFill>
              <a:schemeClr val="folHlink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graphicFrame>
        <p:nvGraphicFramePr>
          <p:cNvPr id="8406" name="Object 214">
            <a:extLst>
              <a:ext uri="{FF2B5EF4-FFF2-40B4-BE49-F238E27FC236}">
                <a16:creationId xmlns:a16="http://schemas.microsoft.com/office/drawing/2014/main" id="{FFE0893B-3044-4BD2-9039-F55460A489A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32038" y="466725"/>
          <a:ext cx="3168650" cy="81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6921" name="公式" r:id="rId19" imgW="3124251" imgH="790507" progId="Equation.3">
                  <p:embed/>
                </p:oleObj>
              </mc:Choice>
              <mc:Fallback>
                <p:oleObj name="公式" r:id="rId19" imgW="3124251" imgH="790507" progId="Equation.3">
                  <p:embed/>
                  <p:pic>
                    <p:nvPicPr>
                      <p:cNvPr id="8406" name="Object 214">
                        <a:extLst>
                          <a:ext uri="{FF2B5EF4-FFF2-40B4-BE49-F238E27FC236}">
                            <a16:creationId xmlns:a16="http://schemas.microsoft.com/office/drawing/2014/main" id="{FFE0893B-3044-4BD2-9039-F55460A489A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2038" y="466725"/>
                        <a:ext cx="3168650" cy="819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22" name="灯片编号占位符 1">
            <a:extLst>
              <a:ext uri="{FF2B5EF4-FFF2-40B4-BE49-F238E27FC236}">
                <a16:creationId xmlns:a16="http://schemas.microsoft.com/office/drawing/2014/main" id="{6C23035A-D5FF-4EAA-86E1-D69D4D9D8AAA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5E0A50E5-3BE9-4A06-8EC1-374B6FBBB447}" type="slidenum">
              <a:rPr lang="en-US" altLang="zh-CN" b="0">
                <a:solidFill>
                  <a:srgbClr val="FF00FF"/>
                </a:solidFill>
              </a:rPr>
              <a:pPr eaLnBrk="1" hangingPunct="1"/>
              <a:t>12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9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9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9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9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9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4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9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9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9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9" grpId="0"/>
      <p:bldP spid="9236" grpId="0"/>
      <p:bldP spid="9237" grpId="0"/>
      <p:bldP spid="9238" grpId="0"/>
      <p:bldP spid="9240" grpId="0"/>
      <p:bldP spid="9241" grpId="0" autoUpdateAnimBg="0"/>
      <p:bldP spid="9242" grpId="0"/>
      <p:bldP spid="924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3" name="Picture 1027" descr="http://www.spm.com.cn/images/wpe8.jpg">
            <a:hlinkClick r:id="rId3" action="ppaction://program"/>
            <a:extLst>
              <a:ext uri="{FF2B5EF4-FFF2-40B4-BE49-F238E27FC236}">
                <a16:creationId xmlns:a16="http://schemas.microsoft.com/office/drawing/2014/main" id="{C6C571FC-A070-40C0-8A51-636EDEC17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313" y="357188"/>
            <a:ext cx="2447925" cy="2376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1" name="Rectangle 1028">
            <a:extLst>
              <a:ext uri="{FF2B5EF4-FFF2-40B4-BE49-F238E27FC236}">
                <a16:creationId xmlns:a16="http://schemas.microsoft.com/office/drawing/2014/main" id="{C2595B36-F536-4396-94AD-8A27B41A76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857625"/>
            <a:ext cx="4427538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TW" altLang="en-US" sz="1600">
                <a:latin typeface="DFKai-SB"/>
                <a:ea typeface="PMingLiU" panose="02020500000000000000" pitchFamily="18" charset="-120"/>
              </a:rPr>
              <a:t>　</a:t>
            </a:r>
          </a:p>
        </p:txBody>
      </p:sp>
      <p:graphicFrame>
        <p:nvGraphicFramePr>
          <p:cNvPr id="30725" name="Object 2">
            <a:hlinkClick r:id="rId6" action="ppaction://program"/>
            <a:extLst>
              <a:ext uri="{FF2B5EF4-FFF2-40B4-BE49-F238E27FC236}">
                <a16:creationId xmlns:a16="http://schemas.microsoft.com/office/drawing/2014/main" id="{17A070EF-BB12-4185-B989-15C3EA1F2C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389565"/>
              </p:ext>
            </p:extLst>
          </p:nvPr>
        </p:nvGraphicFramePr>
        <p:xfrm>
          <a:off x="2772147" y="357188"/>
          <a:ext cx="2447925" cy="2376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7869" name="Image" r:id="rId7" imgW="4930462" imgH="6175785" progId="Photoshop.Image.5">
                  <p:embed/>
                </p:oleObj>
              </mc:Choice>
              <mc:Fallback>
                <p:oleObj name="Image" r:id="rId7" imgW="4930462" imgH="6175785" progId="Photoshop.Image.5">
                  <p:embed/>
                  <p:pic>
                    <p:nvPicPr>
                      <p:cNvPr id="30725" name="Object 2">
                        <a:hlinkClick r:id="rId6" action="ppaction://program"/>
                        <a:extLst>
                          <a:ext uri="{FF2B5EF4-FFF2-40B4-BE49-F238E27FC236}">
                            <a16:creationId xmlns:a16="http://schemas.microsoft.com/office/drawing/2014/main" id="{17A070EF-BB12-4185-B989-15C3EA1F2C1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2147" y="357188"/>
                        <a:ext cx="2447925" cy="23764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653" name="Rectangle 1030">
            <a:extLst>
              <a:ext uri="{FF2B5EF4-FFF2-40B4-BE49-F238E27FC236}">
                <a16:creationId xmlns:a16="http://schemas.microsoft.com/office/drawing/2014/main" id="{DA032187-87C8-49B0-B896-82969A82D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3850" y="3498850"/>
            <a:ext cx="227013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TW" sz="120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endParaRPr lang="en-US" altLang="zh-TW" sz="1800">
              <a:latin typeface="Arial" panose="020B0604020202020204" pitchFamily="34" charset="0"/>
              <a:ea typeface="PMingLiU" panose="02020500000000000000" pitchFamily="18" charset="-120"/>
            </a:endParaRPr>
          </a:p>
        </p:txBody>
      </p:sp>
      <p:pic>
        <p:nvPicPr>
          <p:cNvPr id="30727" name="Picture 1031" descr="abacus_small">
            <a:extLst>
              <a:ext uri="{FF2B5EF4-FFF2-40B4-BE49-F238E27FC236}">
                <a16:creationId xmlns:a16="http://schemas.microsoft.com/office/drawing/2014/main" id="{CC0BBCAE-EAA6-49F1-A57F-37E69117CD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3071813"/>
            <a:ext cx="2628900" cy="2243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8" name="Text Box 1032">
            <a:extLst>
              <a:ext uri="{FF2B5EF4-FFF2-40B4-BE49-F238E27FC236}">
                <a16:creationId xmlns:a16="http://schemas.microsoft.com/office/drawing/2014/main" id="{B972F3C0-AFE4-4DD3-97C6-984EDA5A24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5357813"/>
            <a:ext cx="3000375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碳</a:t>
            </a:r>
            <a:r>
              <a:rPr lang="en-US" altLang="zh-TW" sz="2000" dirty="0">
                <a:solidFill>
                  <a:schemeClr val="bg1"/>
                </a:solidFill>
                <a:latin typeface="+mn-ea"/>
                <a:ea typeface="+mn-ea"/>
              </a:rPr>
              <a:t>60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分子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，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每十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个为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一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组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放在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铜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表面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形成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世界上最小的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算盘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。</a:t>
            </a:r>
            <a:endParaRPr lang="en-US" altLang="zh-TW" sz="1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30729" name="Text Box 1033">
            <a:extLst>
              <a:ext uri="{FF2B5EF4-FFF2-40B4-BE49-F238E27FC236}">
                <a16:creationId xmlns:a16="http://schemas.microsoft.com/office/drawing/2014/main" id="{DC663756-6B48-4157-B6B9-D3E5069E89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1288" y="428625"/>
            <a:ext cx="3851275" cy="2246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TW" sz="2000" dirty="0">
                <a:solidFill>
                  <a:schemeClr val="bg1"/>
                </a:solidFill>
                <a:latin typeface="+mn-lt"/>
                <a:ea typeface="+mn-ea"/>
              </a:rPr>
              <a:t>1990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年</a:t>
            </a:r>
            <a:r>
              <a:rPr lang="en-US" altLang="zh-TW" sz="2000" dirty="0">
                <a:solidFill>
                  <a:schemeClr val="bg1"/>
                </a:solidFill>
                <a:latin typeface="+mn-lt"/>
                <a:ea typeface="+mn-ea"/>
              </a:rPr>
              <a:t>IBM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研究人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员首次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在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金属镍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表面用</a:t>
            </a:r>
            <a:r>
              <a:rPr lang="en-US" altLang="zh-TW" sz="2000" dirty="0">
                <a:solidFill>
                  <a:schemeClr val="bg1"/>
                </a:solidFill>
                <a:latin typeface="+mn-lt"/>
                <a:ea typeface="+mn-ea"/>
              </a:rPr>
              <a:t>35</a:t>
            </a:r>
            <a:r>
              <a:rPr lang="zh-CN" altLang="en-US" sz="2000" dirty="0">
                <a:solidFill>
                  <a:schemeClr val="bg1"/>
                </a:solidFill>
                <a:latin typeface="+mn-lt"/>
                <a:ea typeface="+mn-ea"/>
              </a:rPr>
              <a:t>个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惰性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气体氙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原子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组成</a:t>
            </a:r>
            <a:r>
              <a:rPr lang="en-US" altLang="zh-TW" sz="2000" dirty="0">
                <a:solidFill>
                  <a:schemeClr val="bg1"/>
                </a:solidFill>
                <a:latin typeface="+mn-lt"/>
                <a:ea typeface="+mn-ea"/>
              </a:rPr>
              <a:t>IBM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三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个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英文字母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。</a:t>
            </a:r>
            <a:endParaRPr lang="en-US" altLang="zh-CN" sz="2000" dirty="0">
              <a:solidFill>
                <a:schemeClr val="bg1"/>
              </a:solidFill>
              <a:latin typeface="+mn-ea"/>
              <a:ea typeface="+mn-ea"/>
            </a:endParaRPr>
          </a:p>
          <a:p>
            <a:pPr>
              <a:defRPr/>
            </a:pPr>
            <a:endParaRPr lang="en-US" altLang="zh-CN" sz="2000" dirty="0">
              <a:solidFill>
                <a:schemeClr val="bg1"/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通过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搬移近百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颗铁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原子形成中文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（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原子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）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二字。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此结果成为杂志及国际研讨会的封面图案</a:t>
            </a:r>
            <a:endParaRPr lang="en-US" altLang="zh-TW" sz="14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pic>
        <p:nvPicPr>
          <p:cNvPr id="11" name="Picture 4" descr="si3d_gif">
            <a:extLst>
              <a:ext uri="{FF2B5EF4-FFF2-40B4-BE49-F238E27FC236}">
                <a16:creationId xmlns:a16="http://schemas.microsoft.com/office/drawing/2014/main" id="{87C53502-5BF5-4F0D-BDFA-ACCA46B862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6188" y="3143250"/>
            <a:ext cx="1716087" cy="1944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5">
            <a:extLst>
              <a:ext uri="{FF2B5EF4-FFF2-40B4-BE49-F238E27FC236}">
                <a16:creationId xmlns:a16="http://schemas.microsoft.com/office/drawing/2014/main" id="{3B5D860E-FC76-4315-93B2-FD30EDD9C4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11563" y="5426075"/>
            <a:ext cx="2317750" cy="646113"/>
          </a:xfrm>
          <a:prstGeom prst="rect">
            <a:avLst/>
          </a:prstGeom>
          <a:gradFill rotWithShape="1">
            <a:gsLst>
              <a:gs pos="0">
                <a:schemeClr val="accent1">
                  <a:gamma/>
                  <a:shade val="46275"/>
                  <a:invGamma/>
                </a:schemeClr>
              </a:gs>
              <a:gs pos="50000">
                <a:schemeClr val="accent1"/>
              </a:gs>
              <a:gs pos="100000">
                <a:schemeClr val="accent1">
                  <a:gamma/>
                  <a:shade val="46275"/>
                  <a:invGamma/>
                </a:schemeClr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r>
              <a:rPr lang="zh-CN" altLang="en-US" sz="1800" dirty="0">
                <a:solidFill>
                  <a:schemeClr val="bg1"/>
                </a:solidFill>
                <a:latin typeface="+mn-ea"/>
                <a:ea typeface="+mn-ea"/>
              </a:rPr>
              <a:t>硅原子在高温重构时组成了美丽的图案。</a:t>
            </a:r>
          </a:p>
        </p:txBody>
      </p:sp>
      <p:pic>
        <p:nvPicPr>
          <p:cNvPr id="13" name="Picture 1041" descr="http://www.spm.com.cn/images/wpea.jpg">
            <a:extLst>
              <a:ext uri="{FF2B5EF4-FFF2-40B4-BE49-F238E27FC236}">
                <a16:creationId xmlns:a16="http://schemas.microsoft.com/office/drawing/2014/main" id="{681D4421-0FEC-43A1-AEDB-6D725820A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r:link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463" y="2857500"/>
            <a:ext cx="2403475" cy="178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Box 1042">
            <a:extLst>
              <a:ext uri="{FF2B5EF4-FFF2-40B4-BE49-F238E27FC236}">
                <a16:creationId xmlns:a16="http://schemas.microsoft.com/office/drawing/2014/main" id="{AE793E73-4DC9-4F2E-AED0-6B69FADEA8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5063" y="4714875"/>
            <a:ext cx="2663825" cy="13239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中科院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化学所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在石墨表面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通过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搬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迁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碳原子而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绘制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ea typeface="+mn-ea"/>
              </a:rPr>
              <a:t>出的世界上最小的</a:t>
            </a:r>
            <a:r>
              <a:rPr lang="zh-CN" altLang="en-US" sz="2000" dirty="0">
                <a:solidFill>
                  <a:schemeClr val="bg1"/>
                </a:solidFill>
                <a:latin typeface="+mn-ea"/>
                <a:ea typeface="+mn-ea"/>
              </a:rPr>
              <a:t>中国地图</a:t>
            </a:r>
            <a:endParaRPr lang="zh-TW" altLang="en-US" sz="20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7661" name="灯片编号占位符 1">
            <a:extLst>
              <a:ext uri="{FF2B5EF4-FFF2-40B4-BE49-F238E27FC236}">
                <a16:creationId xmlns:a16="http://schemas.microsoft.com/office/drawing/2014/main" id="{E3A0CF85-5CDA-471A-9773-57DD6F0EB961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0E28FCF-9B57-406F-A503-7B5FC29EFE41}" type="slidenum">
              <a:rPr lang="en-US" altLang="zh-CN" b="0">
                <a:solidFill>
                  <a:srgbClr val="FF00FF"/>
                </a:solidFill>
              </a:rPr>
              <a:pPr eaLnBrk="1" hangingPunct="1"/>
              <a:t>13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0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0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7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7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8" grpId="0"/>
      <p:bldP spid="30729" grpId="0"/>
      <p:bldP spid="12" grpId="0" animBg="1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8DAADCD-D25E-417A-802B-08F9BB93E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611" y="476672"/>
            <a:ext cx="7112777" cy="5238928"/>
          </a:xfrm>
          <a:prstGeom prst="rect">
            <a:avLst/>
          </a:prstGeom>
        </p:spPr>
      </p:pic>
      <p:sp>
        <p:nvSpPr>
          <p:cNvPr id="4" name="Text Box 1032">
            <a:extLst>
              <a:ext uri="{FF2B5EF4-FFF2-40B4-BE49-F238E27FC236}">
                <a16:creationId xmlns:a16="http://schemas.microsoft.com/office/drawing/2014/main" id="{C9D9A0B8-44BB-4851-9CFF-A26675D3B8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2" y="5810471"/>
            <a:ext cx="8136904" cy="698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2500"/>
              </a:lnSpc>
              <a:defRPr/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    石墨烯 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</a:rPr>
              <a:t>Graphene</a:t>
            </a: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，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</a:rPr>
              <a:t>2004</a:t>
            </a: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年实验上机械剥离法从石墨中分离出来（英国曼彻斯特大学物理学家安德烈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</a:rPr>
              <a:t>·</a:t>
            </a: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盖姆和康斯坦丁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</a:rPr>
              <a:t>·</a:t>
            </a: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诺沃肖洛夫，</a:t>
            </a:r>
            <a:r>
              <a:rPr lang="en-US" altLang="zh-CN" sz="1600" dirty="0">
                <a:solidFill>
                  <a:schemeClr val="bg1"/>
                </a:solidFill>
                <a:latin typeface="+mn-lt"/>
                <a:ea typeface="+mn-ea"/>
              </a:rPr>
              <a:t>2010</a:t>
            </a: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年获得诺贝尔物理学奖）</a:t>
            </a:r>
            <a:endParaRPr lang="en-US" altLang="zh-TW" sz="1600" dirty="0">
              <a:solidFill>
                <a:schemeClr val="bg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69880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2">
            <a:extLst>
              <a:ext uri="{FF2B5EF4-FFF2-40B4-BE49-F238E27FC236}">
                <a16:creationId xmlns:a16="http://schemas.microsoft.com/office/drawing/2014/main" id="{43929BEB-9B12-4EDA-A0F3-125A28B8B1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400050"/>
            <a:ext cx="54102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>
                <a:solidFill>
                  <a:srgbClr val="00FF00"/>
                </a:solidFill>
                <a:ea typeface="黑体" panose="02010609060101010101" pitchFamily="49" charset="-122"/>
              </a:rPr>
              <a:t>§</a:t>
            </a:r>
            <a:r>
              <a:rPr lang="en-US" altLang="zh-CN" sz="3200">
                <a:solidFill>
                  <a:srgbClr val="00FF00"/>
                </a:solidFill>
                <a:cs typeface="Times New Roman" panose="02020603050405020304" pitchFamily="18" charset="0"/>
              </a:rPr>
              <a:t>12.2  </a:t>
            </a:r>
            <a:r>
              <a:rPr lang="zh-CN" altLang="en-US" sz="3200">
                <a:solidFill>
                  <a:srgbClr val="00FF00"/>
                </a:solidFill>
                <a:ea typeface="黑体" panose="02010609060101010101" pitchFamily="49" charset="-122"/>
              </a:rPr>
              <a:t>气体分子的热运动</a:t>
            </a:r>
            <a:endParaRPr lang="zh-CN" altLang="en-US" sz="3200">
              <a:solidFill>
                <a:srgbClr val="00FF00"/>
              </a:solidFill>
            </a:endParaRPr>
          </a:p>
        </p:txBody>
      </p:sp>
      <p:sp>
        <p:nvSpPr>
          <p:cNvPr id="10243" name="Text Box 3">
            <a:extLst>
              <a:ext uri="{FF2B5EF4-FFF2-40B4-BE49-F238E27FC236}">
                <a16:creationId xmlns:a16="http://schemas.microsoft.com/office/drawing/2014/main" id="{F8DFFEFE-CF38-468B-A5D4-BFAFBE03C6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1052513"/>
            <a:ext cx="4214813" cy="523875"/>
          </a:xfrm>
          <a:prstGeom prst="rect">
            <a:avLst/>
          </a:prstGeom>
          <a:solidFill>
            <a:srgbClr val="003366">
              <a:alpha val="2588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>
                <a:solidFill>
                  <a:srgbClr val="FFFF00"/>
                </a:solidFill>
              </a:rPr>
              <a:t>气体分子热运动的规律</a:t>
            </a:r>
          </a:p>
        </p:txBody>
      </p:sp>
      <p:sp>
        <p:nvSpPr>
          <p:cNvPr id="10244" name="Text Box 4">
            <a:extLst>
              <a:ext uri="{FF2B5EF4-FFF2-40B4-BE49-F238E27FC236}">
                <a16:creationId xmlns:a16="http://schemas.microsoft.com/office/drawing/2014/main" id="{5A5150F1-E77C-4036-96D6-770D53A76C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1643063"/>
            <a:ext cx="8699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rgbClr val="66FFFF"/>
                </a:solidFill>
                <a:ea typeface="黑体" panose="02010609060101010101" pitchFamily="49" charset="-122"/>
              </a:rPr>
              <a:t>1. </a:t>
            </a:r>
            <a:r>
              <a:rPr lang="zh-CN" altLang="en-US">
                <a:solidFill>
                  <a:srgbClr val="66FFFF"/>
                </a:solidFill>
              </a:rPr>
              <a:t>气体分子热运动可以看作是在惯性支配下的自由运动</a:t>
            </a:r>
          </a:p>
        </p:txBody>
      </p:sp>
      <p:sp>
        <p:nvSpPr>
          <p:cNvPr id="10245" name="Rectangle 5">
            <a:extLst>
              <a:ext uri="{FF2B5EF4-FFF2-40B4-BE49-F238E27FC236}">
                <a16:creationId xmlns:a16="http://schemas.microsoft.com/office/drawing/2014/main" id="{02724771-1F50-481A-B47E-FE4D4F62DA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375" y="2143125"/>
            <a:ext cx="8316913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(1)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由于气体分子间距离很大，而分子力的作用范围又很小，      </a:t>
            </a:r>
          </a:p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除分子与分子、分子与器壁相互碰撞的瞬间外，气体分</a:t>
            </a:r>
          </a:p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   子间相互作用的分子力是极其微小的</a:t>
            </a:r>
            <a:r>
              <a:rPr lang="zh-CN" altLang="en-US" sz="1800">
                <a:solidFill>
                  <a:schemeClr val="bg1"/>
                </a:solidFill>
                <a:latin typeface="Arial" panose="020B0604020202020204" pitchFamily="34" charset="0"/>
              </a:rPr>
              <a:t>。</a:t>
            </a:r>
            <a:r>
              <a:rPr lang="zh-CN" altLang="en-US" sz="1800" b="0">
                <a:solidFill>
                  <a:schemeClr val="bg1"/>
                </a:solidFill>
                <a:latin typeface="Arial" panose="020B0604020202020204" pitchFamily="34" charset="0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 </a:t>
            </a:r>
          </a:p>
        </p:txBody>
      </p:sp>
      <p:sp>
        <p:nvSpPr>
          <p:cNvPr id="10246" name="Rectangle 6">
            <a:extLst>
              <a:ext uri="{FF2B5EF4-FFF2-40B4-BE49-F238E27FC236}">
                <a16:creationId xmlns:a16="http://schemas.microsoft.com/office/drawing/2014/main" id="{42FBC698-1200-48FF-AB62-AC3843A7C6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600" y="3643313"/>
            <a:ext cx="8045450" cy="966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(2) </a:t>
            </a:r>
            <a:r>
              <a:rPr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由于气体分子质量一般很小，因此重力对其作用一般可</a:t>
            </a:r>
          </a:p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     以忽略</a:t>
            </a:r>
            <a:r>
              <a:rPr lang="zh-CN" altLang="en-US" sz="1800">
                <a:solidFill>
                  <a:schemeClr val="bg1"/>
                </a:solidFill>
                <a:latin typeface="Arial" panose="020B0604020202020204" pitchFamily="34" charset="0"/>
              </a:rPr>
              <a:t>。</a:t>
            </a:r>
            <a:endParaRPr lang="zh-CN" altLang="en-US" sz="1800" b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0247" name="Text Box 7">
            <a:extLst>
              <a:ext uri="{FF2B5EF4-FFF2-40B4-BE49-F238E27FC236}">
                <a16:creationId xmlns:a16="http://schemas.microsoft.com/office/drawing/2014/main" id="{EAB17A69-D232-4DF7-AD83-C65A6513C2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525" y="4759325"/>
            <a:ext cx="86820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 </a:t>
            </a:r>
            <a:r>
              <a:rPr lang="en-US" altLang="zh-CN">
                <a:solidFill>
                  <a:srgbClr val="66FFFF"/>
                </a:solidFill>
              </a:rPr>
              <a:t>2. </a:t>
            </a:r>
            <a:r>
              <a:rPr lang="zh-CN" altLang="en-US">
                <a:solidFill>
                  <a:srgbClr val="66FFFF"/>
                </a:solidFill>
              </a:rPr>
              <a:t>气体分子间的相互碰撞是非常频繁</a:t>
            </a:r>
            <a:r>
              <a:rPr lang="zh-CN" altLang="en-US" sz="2200">
                <a:solidFill>
                  <a:srgbClr val="FFFF00"/>
                </a:solidFill>
              </a:rPr>
              <a:t>（分子数多、速率大） </a:t>
            </a:r>
          </a:p>
        </p:txBody>
      </p:sp>
      <p:sp>
        <p:nvSpPr>
          <p:cNvPr id="10248" name="Rectangle 8">
            <a:extLst>
              <a:ext uri="{FF2B5EF4-FFF2-40B4-BE49-F238E27FC236}">
                <a16:creationId xmlns:a16="http://schemas.microsoft.com/office/drawing/2014/main" id="{8BE53ACB-50DE-4C92-B788-794F1C3E25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613" y="5251227"/>
            <a:ext cx="8434387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一秒内一个分子和其它分子</a:t>
            </a:r>
            <a:r>
              <a:rPr lang="zh-CN" altLang="en-US" dirty="0">
                <a:solidFill>
                  <a:schemeClr val="bg1"/>
                </a:solidFill>
              </a:rPr>
              <a:t>大约</a:t>
            </a:r>
            <a:r>
              <a:rPr lang="zh-CN" altLang="en-US" dirty="0">
                <a:solidFill>
                  <a:schemeClr val="bg1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要碰撞几十亿次 </a:t>
            </a:r>
            <a:r>
              <a:rPr lang="en-US" altLang="zh-CN" dirty="0">
                <a:solidFill>
                  <a:srgbClr val="FFFF00"/>
                </a:solidFill>
                <a:cs typeface="Times New Roman" panose="02020603050405020304" pitchFamily="18" charset="0"/>
              </a:rPr>
              <a:t>(</a:t>
            </a:r>
            <a:r>
              <a:rPr lang="en-US" altLang="zh-CN" sz="2000" dirty="0">
                <a:solidFill>
                  <a:srgbClr val="FFFF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10</a:t>
            </a:r>
            <a:r>
              <a:rPr lang="en-US" altLang="zh-CN" sz="2000" baseline="40000" dirty="0">
                <a:solidFill>
                  <a:srgbClr val="FFFF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9</a:t>
            </a:r>
            <a:r>
              <a:rPr lang="zh-CN" altLang="en-US" sz="2000" dirty="0">
                <a:solidFill>
                  <a:srgbClr val="FFFF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次</a:t>
            </a:r>
            <a:r>
              <a:rPr lang="en-US" altLang="zh-CN" sz="2000" dirty="0">
                <a:solidFill>
                  <a:srgbClr val="FFFF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en-US" sz="2000" dirty="0">
                <a:solidFill>
                  <a:srgbClr val="FFFF00"/>
                </a:solidFill>
                <a:latin typeface="宋体" panose="02010600030101010101" pitchFamily="2" charset="-122"/>
                <a:cs typeface="Times New Roman" panose="02020603050405020304" pitchFamily="18" charset="0"/>
              </a:rPr>
              <a:t>秒</a:t>
            </a:r>
            <a:r>
              <a:rPr lang="en-US" altLang="zh-CN" dirty="0">
                <a:solidFill>
                  <a:srgbClr val="FFFF00"/>
                </a:solidFill>
                <a:cs typeface="Times New Roman" panose="02020603050405020304" pitchFamily="18" charset="0"/>
              </a:rPr>
              <a:t>)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8681" name="灯片编号占位符 1">
            <a:extLst>
              <a:ext uri="{FF2B5EF4-FFF2-40B4-BE49-F238E27FC236}">
                <a16:creationId xmlns:a16="http://schemas.microsoft.com/office/drawing/2014/main" id="{AA9E1723-2A71-4492-949C-3A8447290E67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3FE7C906-AA76-4F2F-970C-8F59A4DCA21C}" type="slidenum">
              <a:rPr lang="en-US" altLang="zh-CN" b="0">
                <a:solidFill>
                  <a:srgbClr val="FF00FF"/>
                </a:solidFill>
              </a:rPr>
              <a:pPr eaLnBrk="1" hangingPunct="1"/>
              <a:t>15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  <p:sp>
        <p:nvSpPr>
          <p:cNvPr id="10" name="Rectangle 8">
            <a:extLst>
              <a:ext uri="{FF2B5EF4-FFF2-40B4-BE49-F238E27FC236}">
                <a16:creationId xmlns:a16="http://schemas.microsoft.com/office/drawing/2014/main" id="{5BA43B43-AC1C-4DD0-B8F1-36BB394685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375" y="5875338"/>
            <a:ext cx="7429500" cy="50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 dirty="0">
                <a:solidFill>
                  <a:srgbClr val="FFFF00"/>
                </a:solidFill>
              </a:rPr>
              <a:t>碰撞实质：分子力作用下的散射过程</a:t>
            </a:r>
            <a:endParaRPr lang="en-US" altLang="zh-CN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 autoUpdateAnimBg="0"/>
      <p:bldP spid="10243" grpId="0" animBg="1" autoUpdateAnimBg="0"/>
      <p:bldP spid="10244" grpId="0" autoUpdateAnimBg="0"/>
      <p:bldP spid="10245" grpId="0"/>
      <p:bldP spid="10246" grpId="0"/>
      <p:bldP spid="10247" grpId="0" autoUpdateAnimBg="0"/>
      <p:bldP spid="10248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2">
            <a:extLst>
              <a:ext uri="{FF2B5EF4-FFF2-40B4-BE49-F238E27FC236}">
                <a16:creationId xmlns:a16="http://schemas.microsoft.com/office/drawing/2014/main" id="{E89AD91C-9F27-448A-A278-9A8CAA2BE5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500" y="214313"/>
            <a:ext cx="5611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rgbClr val="66FFFF"/>
                </a:solidFill>
              </a:rPr>
              <a:t>3. </a:t>
            </a:r>
            <a:r>
              <a:rPr lang="zh-CN" altLang="en-US">
                <a:solidFill>
                  <a:srgbClr val="66FFFF"/>
                </a:solidFill>
              </a:rPr>
              <a:t>气体分子热运动服从统计规律</a:t>
            </a:r>
            <a:endParaRPr lang="zh-CN" altLang="en-US"/>
          </a:p>
        </p:txBody>
      </p:sp>
      <p:sp>
        <p:nvSpPr>
          <p:cNvPr id="11267" name="Text Box 3">
            <a:extLst>
              <a:ext uri="{FF2B5EF4-FFF2-40B4-BE49-F238E27FC236}">
                <a16:creationId xmlns:a16="http://schemas.microsoft.com/office/drawing/2014/main" id="{3CEE359E-4545-4AE3-80F7-8E96466566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150" y="736600"/>
            <a:ext cx="4051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  <a:ea typeface="楷体_GB2312" pitchFamily="49" charset="-122"/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统计平均的方法</a:t>
            </a:r>
          </a:p>
        </p:txBody>
      </p:sp>
      <p:sp>
        <p:nvSpPr>
          <p:cNvPr id="11268" name="Text Box 4">
            <a:extLst>
              <a:ext uri="{FF2B5EF4-FFF2-40B4-BE49-F238E27FC236}">
                <a16:creationId xmlns:a16="http://schemas.microsoft.com/office/drawing/2014/main" id="{7F3E37F3-172B-4014-B9E7-32D133620E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450" y="2357438"/>
            <a:ext cx="50514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</a:rPr>
              <a:t>定义</a:t>
            </a:r>
            <a:r>
              <a:rPr lang="zh-CN" altLang="en-US">
                <a:solidFill>
                  <a:schemeClr val="bg1"/>
                </a:solidFill>
              </a:rPr>
              <a:t>：物理量</a:t>
            </a:r>
            <a:r>
              <a:rPr lang="en-US" altLang="zh-CN" i="1">
                <a:solidFill>
                  <a:srgbClr val="FFFF00"/>
                </a:solidFill>
              </a:rPr>
              <a:t>M</a:t>
            </a:r>
            <a:r>
              <a:rPr lang="en-US" altLang="zh-CN" i="1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的统计平均值：   </a:t>
            </a:r>
          </a:p>
        </p:txBody>
      </p:sp>
      <p:graphicFrame>
        <p:nvGraphicFramePr>
          <p:cNvPr id="11269" name="Object 5">
            <a:extLst>
              <a:ext uri="{FF2B5EF4-FFF2-40B4-BE49-F238E27FC236}">
                <a16:creationId xmlns:a16="http://schemas.microsoft.com/office/drawing/2014/main" id="{9254D5CF-F0D4-4307-B0E0-4A185B6E611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43000" y="3000375"/>
          <a:ext cx="3857625" cy="877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32" name="公式" r:id="rId4" imgW="3619373" imgH="790507" progId="Equation.3">
                  <p:embed/>
                </p:oleObj>
              </mc:Choice>
              <mc:Fallback>
                <p:oleObj name="公式" r:id="rId4" imgW="3619373" imgH="790507" progId="Equation.3">
                  <p:embed/>
                  <p:pic>
                    <p:nvPicPr>
                      <p:cNvPr id="11269" name="Object 5">
                        <a:extLst>
                          <a:ext uri="{FF2B5EF4-FFF2-40B4-BE49-F238E27FC236}">
                            <a16:creationId xmlns:a16="http://schemas.microsoft.com/office/drawing/2014/main" id="{9254D5CF-F0D4-4307-B0E0-4A185B6E611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3000375"/>
                        <a:ext cx="3857625" cy="877888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rgbClr val="FF0000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70" name="Object 6">
            <a:extLst>
              <a:ext uri="{FF2B5EF4-FFF2-40B4-BE49-F238E27FC236}">
                <a16:creationId xmlns:a16="http://schemas.microsoft.com/office/drawing/2014/main" id="{656AE0D5-3989-4283-8516-A14DB918671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60588" y="4572000"/>
          <a:ext cx="4840287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33" name="公式" r:id="rId6" imgW="4829194" imgH="523841" progId="Equation.3">
                  <p:embed/>
                </p:oleObj>
              </mc:Choice>
              <mc:Fallback>
                <p:oleObj name="公式" r:id="rId6" imgW="4829194" imgH="523841" progId="Equation.3">
                  <p:embed/>
                  <p:pic>
                    <p:nvPicPr>
                      <p:cNvPr id="11270" name="Object 6">
                        <a:extLst>
                          <a:ext uri="{FF2B5EF4-FFF2-40B4-BE49-F238E27FC236}">
                            <a16:creationId xmlns:a16="http://schemas.microsoft.com/office/drawing/2014/main" id="{656AE0D5-3989-4283-8516-A14DB918671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60588" y="4572000"/>
                        <a:ext cx="4840287" cy="558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71" name="Text Box 7">
            <a:extLst>
              <a:ext uri="{FF2B5EF4-FFF2-40B4-BE49-F238E27FC236}">
                <a16:creationId xmlns:a16="http://schemas.microsoft.com/office/drawing/2014/main" id="{7B923821-C61C-42A6-958B-7D7750B115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825" y="5227638"/>
            <a:ext cx="21510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状态</a:t>
            </a:r>
            <a:r>
              <a:rPr lang="zh-CN" altLang="en-US">
                <a:solidFill>
                  <a:srgbClr val="FFFF00"/>
                </a:solidFill>
              </a:rPr>
              <a:t> </a:t>
            </a:r>
            <a:r>
              <a:rPr lang="en-US" altLang="zh-CN" i="1">
                <a:solidFill>
                  <a:srgbClr val="FFFF00"/>
                </a:solidFill>
              </a:rPr>
              <a:t>A </a:t>
            </a:r>
            <a:r>
              <a:rPr lang="zh-CN" altLang="en-US">
                <a:solidFill>
                  <a:schemeClr val="bg1"/>
                </a:solidFill>
              </a:rPr>
              <a:t>的概率 </a:t>
            </a:r>
          </a:p>
        </p:txBody>
      </p:sp>
      <p:graphicFrame>
        <p:nvGraphicFramePr>
          <p:cNvPr id="11272" name="Object 8">
            <a:extLst>
              <a:ext uri="{FF2B5EF4-FFF2-40B4-BE49-F238E27FC236}">
                <a16:creationId xmlns:a16="http://schemas.microsoft.com/office/drawing/2014/main" id="{9BBF9384-8E4E-4FA3-B018-90EA0262412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92500" y="5227638"/>
          <a:ext cx="2636838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34" name="公式" r:id="rId8" imgW="2600382" imgH="523841" progId="Equation.3">
                  <p:embed/>
                </p:oleObj>
              </mc:Choice>
              <mc:Fallback>
                <p:oleObj name="公式" r:id="rId8" imgW="2600382" imgH="523841" progId="Equation.3">
                  <p:embed/>
                  <p:pic>
                    <p:nvPicPr>
                      <p:cNvPr id="11272" name="Object 8">
                        <a:extLst>
                          <a:ext uri="{FF2B5EF4-FFF2-40B4-BE49-F238E27FC236}">
                            <a16:creationId xmlns:a16="http://schemas.microsoft.com/office/drawing/2014/main" id="{9BBF9384-8E4E-4FA3-B018-90EA0262412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2500" y="5227638"/>
                        <a:ext cx="2636838" cy="558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73" name="Text Box 9">
            <a:extLst>
              <a:ext uri="{FF2B5EF4-FFF2-40B4-BE49-F238E27FC236}">
                <a16:creationId xmlns:a16="http://schemas.microsoft.com/office/drawing/2014/main" id="{6DA9D838-1E65-4907-93D0-BFE104D1C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8825" y="5894388"/>
            <a:ext cx="18081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归一化条件 </a:t>
            </a:r>
          </a:p>
        </p:txBody>
      </p:sp>
      <p:graphicFrame>
        <p:nvGraphicFramePr>
          <p:cNvPr id="11274" name="Object 10">
            <a:extLst>
              <a:ext uri="{FF2B5EF4-FFF2-40B4-BE49-F238E27FC236}">
                <a16:creationId xmlns:a16="http://schemas.microsoft.com/office/drawing/2014/main" id="{532B64E0-7032-4E4C-81D1-84B09439DB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57563" y="5857875"/>
          <a:ext cx="1223962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35" name="公式" r:id="rId10" imgW="542829" imgH="304936" progId="Equation.3">
                  <p:embed/>
                </p:oleObj>
              </mc:Choice>
              <mc:Fallback>
                <p:oleObj name="公式" r:id="rId10" imgW="542829" imgH="304936" progId="Equation.3">
                  <p:embed/>
                  <p:pic>
                    <p:nvPicPr>
                      <p:cNvPr id="11274" name="Object 10">
                        <a:extLst>
                          <a:ext uri="{FF2B5EF4-FFF2-40B4-BE49-F238E27FC236}">
                            <a16:creationId xmlns:a16="http://schemas.microsoft.com/office/drawing/2014/main" id="{532B64E0-7032-4E4C-81D1-84B09439DB4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7563" y="5857875"/>
                        <a:ext cx="1223962" cy="714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75" name="Rectangle 11">
            <a:extLst>
              <a:ext uri="{FF2B5EF4-FFF2-40B4-BE49-F238E27FC236}">
                <a16:creationId xmlns:a16="http://schemas.microsoft.com/office/drawing/2014/main" id="{24985B58-083F-4649-9256-C733523E9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500063"/>
            <a:ext cx="355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5400">
                <a:solidFill>
                  <a:srgbClr val="FFFF66"/>
                </a:solidFill>
              </a:rPr>
              <a:t>·</a:t>
            </a:r>
          </a:p>
        </p:txBody>
      </p:sp>
      <p:sp>
        <p:nvSpPr>
          <p:cNvPr id="11276" name="Text Box 12">
            <a:extLst>
              <a:ext uri="{FF2B5EF4-FFF2-40B4-BE49-F238E27FC236}">
                <a16:creationId xmlns:a16="http://schemas.microsoft.com/office/drawing/2014/main" id="{AEC2110A-2987-48A5-8EB1-6D4273A24F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338" y="4000500"/>
            <a:ext cx="77771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i="1">
                <a:solidFill>
                  <a:srgbClr val="FFFF00"/>
                </a:solidFill>
              </a:rPr>
              <a:t>N</a:t>
            </a:r>
            <a:r>
              <a:rPr lang="en-US" altLang="zh-CN" baseline="-25000">
                <a:solidFill>
                  <a:srgbClr val="FFFF00"/>
                </a:solidFill>
              </a:rPr>
              <a:t>i</a:t>
            </a:r>
            <a:r>
              <a:rPr lang="en-US" altLang="zh-CN">
                <a:solidFill>
                  <a:srgbClr val="FFFF00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是 </a:t>
            </a:r>
            <a:r>
              <a:rPr lang="en-US" altLang="zh-CN" i="1">
                <a:solidFill>
                  <a:srgbClr val="FFFF00"/>
                </a:solidFill>
              </a:rPr>
              <a:t>M </a:t>
            </a:r>
            <a:r>
              <a:rPr lang="zh-CN" altLang="en-US">
                <a:solidFill>
                  <a:schemeClr val="bg1"/>
                </a:solidFill>
              </a:rPr>
              <a:t>的测量值为 </a:t>
            </a:r>
            <a:r>
              <a:rPr lang="en-US" altLang="zh-CN" i="1">
                <a:solidFill>
                  <a:srgbClr val="FFFF00"/>
                </a:solidFill>
              </a:rPr>
              <a:t>M</a:t>
            </a:r>
            <a:r>
              <a:rPr lang="en-US" altLang="zh-CN" baseline="-25000">
                <a:solidFill>
                  <a:srgbClr val="FFFF00"/>
                </a:solidFill>
              </a:rPr>
              <a:t>i </a:t>
            </a:r>
            <a:r>
              <a:rPr lang="en-US" altLang="zh-CN" baseline="-25000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的次数，实验总次数为 </a:t>
            </a:r>
            <a:r>
              <a:rPr lang="en-US" altLang="zh-CN" i="1">
                <a:solidFill>
                  <a:srgbClr val="FFFF00"/>
                </a:solidFill>
              </a:rPr>
              <a:t>N</a:t>
            </a:r>
          </a:p>
        </p:txBody>
      </p:sp>
      <p:graphicFrame>
        <p:nvGraphicFramePr>
          <p:cNvPr id="11277" name="Object 13">
            <a:extLst>
              <a:ext uri="{FF2B5EF4-FFF2-40B4-BE49-F238E27FC236}">
                <a16:creationId xmlns:a16="http://schemas.microsoft.com/office/drawing/2014/main" id="{B0CB3885-EE25-46DA-A2B8-57EC1FCE7D5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00688" y="3113088"/>
          <a:ext cx="3143250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36" name="公式" r:id="rId12" imgW="1571606" imgH="304936" progId="Equation.3">
                  <p:embed/>
                </p:oleObj>
              </mc:Choice>
              <mc:Fallback>
                <p:oleObj name="公式" r:id="rId12" imgW="1571606" imgH="304936" progId="Equation.3">
                  <p:embed/>
                  <p:pic>
                    <p:nvPicPr>
                      <p:cNvPr id="11277" name="Object 13">
                        <a:extLst>
                          <a:ext uri="{FF2B5EF4-FFF2-40B4-BE49-F238E27FC236}">
                            <a16:creationId xmlns:a16="http://schemas.microsoft.com/office/drawing/2014/main" id="{B0CB3885-EE25-46DA-A2B8-57EC1FCE7D5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00688" y="3113088"/>
                        <a:ext cx="3143250" cy="673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 Box 4">
            <a:extLst>
              <a:ext uri="{FF2B5EF4-FFF2-40B4-BE49-F238E27FC236}">
                <a16:creationId xmlns:a16="http://schemas.microsoft.com/office/drawing/2014/main" id="{0D4FA719-A63B-40D2-B417-0261165A93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1214438"/>
            <a:ext cx="35718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系统宏观状态物理量 </a:t>
            </a:r>
            <a:r>
              <a:rPr lang="en-US" altLang="zh-CN" i="1">
                <a:solidFill>
                  <a:srgbClr val="FFFF00"/>
                </a:solidFill>
              </a:rPr>
              <a:t>M</a:t>
            </a:r>
            <a:r>
              <a:rPr lang="en-US" altLang="zh-CN" i="1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   </a:t>
            </a:r>
          </a:p>
        </p:txBody>
      </p:sp>
      <p:sp>
        <p:nvSpPr>
          <p:cNvPr id="15" name="Text Box 4">
            <a:extLst>
              <a:ext uri="{FF2B5EF4-FFF2-40B4-BE49-F238E27FC236}">
                <a16:creationId xmlns:a16="http://schemas.microsoft.com/office/drawing/2014/main" id="{6FC19CDB-DA55-40E7-B799-28B315A5DC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4875" y="1214438"/>
            <a:ext cx="42862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微观状态变化，</a:t>
            </a:r>
            <a:r>
              <a:rPr lang="en-US" altLang="zh-CN" i="1">
                <a:solidFill>
                  <a:srgbClr val="FFFF00"/>
                </a:solidFill>
              </a:rPr>
              <a:t>M </a:t>
            </a:r>
            <a:r>
              <a:rPr lang="zh-CN" altLang="en-US">
                <a:solidFill>
                  <a:schemeClr val="bg1"/>
                </a:solidFill>
              </a:rPr>
              <a:t>测值不同</a:t>
            </a:r>
            <a:r>
              <a:rPr lang="en-US" altLang="zh-CN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   </a:t>
            </a:r>
          </a:p>
        </p:txBody>
      </p:sp>
      <p:sp>
        <p:nvSpPr>
          <p:cNvPr id="16" name="Text Box 4">
            <a:extLst>
              <a:ext uri="{FF2B5EF4-FFF2-40B4-BE49-F238E27FC236}">
                <a16:creationId xmlns:a16="http://schemas.microsoft.com/office/drawing/2014/main" id="{7202183D-4DA8-43EE-84D8-106AFE668F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1785938"/>
            <a:ext cx="80724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微观状态</a:t>
            </a:r>
            <a:r>
              <a:rPr lang="en-US" altLang="zh-CN">
                <a:solidFill>
                  <a:srgbClr val="FFFF00"/>
                </a:solidFill>
              </a:rPr>
              <a:t>A</a:t>
            </a:r>
            <a:r>
              <a:rPr lang="zh-CN" altLang="en-US">
                <a:solidFill>
                  <a:schemeClr val="bg1"/>
                </a:solidFill>
              </a:rPr>
              <a:t>：测量值</a:t>
            </a:r>
            <a:r>
              <a:rPr lang="en-US" altLang="zh-CN" i="1">
                <a:solidFill>
                  <a:srgbClr val="FFFF00"/>
                </a:solidFill>
              </a:rPr>
              <a:t>M</a:t>
            </a:r>
            <a:r>
              <a:rPr lang="en-US" altLang="zh-CN" i="1" baseline="-25000">
                <a:solidFill>
                  <a:srgbClr val="FFFF00"/>
                </a:solidFill>
              </a:rPr>
              <a:t>A</a:t>
            </a:r>
            <a:r>
              <a:rPr lang="zh-CN" altLang="en-US">
                <a:solidFill>
                  <a:schemeClr val="bg1"/>
                </a:solidFill>
              </a:rPr>
              <a:t>的次数</a:t>
            </a:r>
            <a:r>
              <a:rPr lang="en-US" altLang="zh-CN" i="1">
                <a:solidFill>
                  <a:srgbClr val="FFFF00"/>
                </a:solidFill>
              </a:rPr>
              <a:t>N</a:t>
            </a:r>
            <a:r>
              <a:rPr lang="en-US" altLang="zh-CN" i="1" baseline="-25000">
                <a:solidFill>
                  <a:srgbClr val="FFFF00"/>
                </a:solidFill>
              </a:rPr>
              <a:t>A</a:t>
            </a:r>
            <a:r>
              <a:rPr lang="zh-CN" altLang="en-US">
                <a:solidFill>
                  <a:schemeClr val="bg1"/>
                </a:solidFill>
              </a:rPr>
              <a:t>；</a:t>
            </a:r>
            <a:r>
              <a:rPr lang="en-US" altLang="zh-CN">
                <a:solidFill>
                  <a:srgbClr val="FFFF00"/>
                </a:solidFill>
              </a:rPr>
              <a:t>B</a:t>
            </a:r>
            <a:r>
              <a:rPr lang="zh-CN" altLang="en-US">
                <a:solidFill>
                  <a:schemeClr val="bg1"/>
                </a:solidFill>
              </a:rPr>
              <a:t>：</a:t>
            </a:r>
            <a:r>
              <a:rPr lang="en-US" altLang="zh-CN" i="1">
                <a:solidFill>
                  <a:srgbClr val="FFFF00"/>
                </a:solidFill>
              </a:rPr>
              <a:t> M</a:t>
            </a:r>
            <a:r>
              <a:rPr lang="en-US" altLang="zh-CN" i="1" baseline="-25000">
                <a:solidFill>
                  <a:srgbClr val="FFFF00"/>
                </a:solidFill>
              </a:rPr>
              <a:t>B</a:t>
            </a:r>
            <a:r>
              <a:rPr lang="zh-CN" altLang="en-US">
                <a:solidFill>
                  <a:schemeClr val="bg1"/>
                </a:solidFill>
              </a:rPr>
              <a:t>的次数</a:t>
            </a:r>
            <a:r>
              <a:rPr lang="en-US" altLang="zh-CN" i="1">
                <a:solidFill>
                  <a:srgbClr val="FFFF00"/>
                </a:solidFill>
              </a:rPr>
              <a:t> N</a:t>
            </a:r>
            <a:r>
              <a:rPr lang="en-US" altLang="zh-CN" i="1" baseline="-25000">
                <a:solidFill>
                  <a:srgbClr val="FFFF00"/>
                </a:solidFill>
              </a:rPr>
              <a:t>B  </a:t>
            </a:r>
            <a:r>
              <a:rPr lang="en-US" altLang="zh-CN" i="1">
                <a:solidFill>
                  <a:schemeClr val="bg1"/>
                </a:solidFill>
              </a:rPr>
              <a:t>…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1" name="右箭头 20">
            <a:extLst>
              <a:ext uri="{FF2B5EF4-FFF2-40B4-BE49-F238E27FC236}">
                <a16:creationId xmlns:a16="http://schemas.microsoft.com/office/drawing/2014/main" id="{F04575FF-692C-4332-8983-4A90B37C81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1938" y="1357313"/>
            <a:ext cx="642937" cy="28575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0738" name="灯片编号占位符 1">
            <a:extLst>
              <a:ext uri="{FF2B5EF4-FFF2-40B4-BE49-F238E27FC236}">
                <a16:creationId xmlns:a16="http://schemas.microsoft.com/office/drawing/2014/main" id="{8C9AEBBB-9B5F-4C37-8360-7EBF769B3A9A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056B212B-C6B4-467F-9AE9-F21684290BBE}" type="slidenum">
              <a:rPr lang="en-US" altLang="zh-CN" b="0">
                <a:solidFill>
                  <a:srgbClr val="FF00FF"/>
                </a:solidFill>
              </a:rPr>
              <a:pPr eaLnBrk="1" hangingPunct="1"/>
              <a:t>16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1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1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1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1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1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 nodeType="clickPar">
                      <p:stCondLst>
                        <p:cond delay="indefinite"/>
                      </p:stCondLst>
                      <p:childTnLst>
                        <p:par>
                          <p:cTn id="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1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1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1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6" grpId="0" autoUpdateAnimBg="0"/>
      <p:bldP spid="11267" grpId="0" autoUpdateAnimBg="0"/>
      <p:bldP spid="11268" grpId="0" autoUpdateAnimBg="0"/>
      <p:bldP spid="11271" grpId="0" autoUpdateAnimBg="0"/>
      <p:bldP spid="11273" grpId="0" autoUpdateAnimBg="0"/>
      <p:bldP spid="11275" grpId="0"/>
      <p:bldP spid="11276" grpId="0"/>
      <p:bldP spid="14" grpId="0" autoUpdateAnimBg="0"/>
      <p:bldP spid="15" grpId="0" autoUpdateAnimBg="0"/>
      <p:bldP spid="16" grpId="0" autoUpdateAnimBg="0"/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4">
            <a:extLst>
              <a:ext uri="{FF2B5EF4-FFF2-40B4-BE49-F238E27FC236}">
                <a16:creationId xmlns:a16="http://schemas.microsoft.com/office/drawing/2014/main" id="{0B6D110C-52AD-455C-BBA4-33C7520D9A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3250" y="287338"/>
            <a:ext cx="30988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dirty="0">
                <a:solidFill>
                  <a:srgbClr val="FFFF00"/>
                </a:solidFill>
                <a:latin typeface="隶书" panose="02010509060101010101" pitchFamily="49" charset="-122"/>
                <a:ea typeface="隶书" panose="02010509060101010101" pitchFamily="49" charset="-122"/>
                <a:sym typeface="Wingdings" panose="05000000000000000000" pitchFamily="2" charset="2"/>
              </a:rPr>
              <a:t> </a:t>
            </a:r>
            <a:r>
              <a:rPr lang="zh-CN" altLang="en-US" sz="3600" dirty="0">
                <a:solidFill>
                  <a:srgbClr val="FFFF00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本章小结</a:t>
            </a:r>
          </a:p>
        </p:txBody>
      </p:sp>
      <p:sp>
        <p:nvSpPr>
          <p:cNvPr id="16387" name="Text Box 5">
            <a:extLst>
              <a:ext uri="{FF2B5EF4-FFF2-40B4-BE49-F238E27FC236}">
                <a16:creationId xmlns:a16="http://schemas.microsoft.com/office/drawing/2014/main" id="{D7851EC7-F78D-40D1-B0EC-F6324612F3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2564904"/>
            <a:ext cx="34607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FFFF00"/>
                </a:solidFill>
                <a:ea typeface="仿宋_GB2312"/>
                <a:cs typeface="仿宋_GB2312"/>
              </a:rPr>
              <a:t>2. </a:t>
            </a:r>
            <a:r>
              <a:rPr lang="zh-CN" altLang="en-US" dirty="0">
                <a:solidFill>
                  <a:srgbClr val="FFFF00"/>
                </a:solidFill>
                <a:ea typeface="仿宋_GB2312"/>
                <a:cs typeface="仿宋_GB2312"/>
              </a:rPr>
              <a:t>功、热量、内能</a:t>
            </a:r>
          </a:p>
        </p:txBody>
      </p:sp>
      <p:sp>
        <p:nvSpPr>
          <p:cNvPr id="16389" name="Text Box 22">
            <a:extLst>
              <a:ext uri="{FF2B5EF4-FFF2-40B4-BE49-F238E27FC236}">
                <a16:creationId xmlns:a16="http://schemas.microsoft.com/office/drawing/2014/main" id="{93FF5D69-95A1-496B-9023-DBFC7F8062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3270126"/>
            <a:ext cx="27606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chemeClr val="bg1"/>
                </a:solidFill>
                <a:ea typeface="仿宋_GB2312"/>
                <a:cs typeface="仿宋_GB2312"/>
              </a:rPr>
              <a:t>(1) </a:t>
            </a:r>
            <a:r>
              <a:rPr lang="zh-CN" altLang="en-US" dirty="0">
                <a:solidFill>
                  <a:schemeClr val="bg1"/>
                </a:solidFill>
                <a:ea typeface="仿宋_GB2312"/>
                <a:cs typeface="仿宋_GB2312"/>
              </a:rPr>
              <a:t>准静态过程的功</a:t>
            </a:r>
          </a:p>
        </p:txBody>
      </p:sp>
      <p:sp>
        <p:nvSpPr>
          <p:cNvPr id="16390" name="Text Box 23">
            <a:extLst>
              <a:ext uri="{FF2B5EF4-FFF2-40B4-BE49-F238E27FC236}">
                <a16:creationId xmlns:a16="http://schemas.microsoft.com/office/drawing/2014/main" id="{815FFB36-0B2F-4D82-BD9B-0E991FC854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488" y="4159274"/>
            <a:ext cx="19192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  <a:ea typeface="仿宋_GB2312"/>
                <a:cs typeface="仿宋_GB2312"/>
              </a:rPr>
              <a:t>(2) </a:t>
            </a:r>
            <a:r>
              <a:rPr lang="zh-CN" altLang="en-US">
                <a:solidFill>
                  <a:schemeClr val="bg1"/>
                </a:solidFill>
                <a:ea typeface="仿宋_GB2312"/>
                <a:cs typeface="仿宋_GB2312"/>
              </a:rPr>
              <a:t>热量</a:t>
            </a:r>
          </a:p>
        </p:txBody>
      </p:sp>
      <p:sp>
        <p:nvSpPr>
          <p:cNvPr id="16391" name="Text Box 24">
            <a:extLst>
              <a:ext uri="{FF2B5EF4-FFF2-40B4-BE49-F238E27FC236}">
                <a16:creationId xmlns:a16="http://schemas.microsoft.com/office/drawing/2014/main" id="{ABD4F002-D4A6-4CF4-8DC2-4480A699AC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3125" y="5018112"/>
            <a:ext cx="1841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  <a:ea typeface="仿宋_GB2312"/>
                <a:cs typeface="仿宋_GB2312"/>
              </a:rPr>
              <a:t>(3) </a:t>
            </a:r>
            <a:r>
              <a:rPr lang="zh-CN" altLang="en-US">
                <a:solidFill>
                  <a:schemeClr val="bg1"/>
                </a:solidFill>
                <a:ea typeface="仿宋_GB2312"/>
                <a:cs typeface="仿宋_GB2312"/>
              </a:rPr>
              <a:t>内能变化</a:t>
            </a:r>
          </a:p>
        </p:txBody>
      </p:sp>
      <p:sp>
        <p:nvSpPr>
          <p:cNvPr id="16392" name="Text Box 25">
            <a:extLst>
              <a:ext uri="{FF2B5EF4-FFF2-40B4-BE49-F238E27FC236}">
                <a16:creationId xmlns:a16="http://schemas.microsoft.com/office/drawing/2014/main" id="{DFCA8C3E-110E-44D3-9A21-EF4DAD8AB7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5780112"/>
            <a:ext cx="777686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dirty="0">
                <a:solidFill>
                  <a:schemeClr val="bg1"/>
                </a:solidFill>
                <a:ea typeface="仿宋_GB2312"/>
                <a:cs typeface="仿宋_GB2312"/>
              </a:rPr>
              <a:t>功和热量是过程量，内能是状态量（温度的单值函数）</a:t>
            </a:r>
            <a:endParaRPr lang="en-US" altLang="zh-CN" dirty="0">
              <a:solidFill>
                <a:schemeClr val="bg1"/>
              </a:solidFill>
              <a:ea typeface="仿宋_GB2312"/>
              <a:cs typeface="仿宋_GB2312"/>
            </a:endParaRPr>
          </a:p>
        </p:txBody>
      </p:sp>
      <p:graphicFrame>
        <p:nvGraphicFramePr>
          <p:cNvPr id="16394" name="Object 29">
            <a:extLst>
              <a:ext uri="{FF2B5EF4-FFF2-40B4-BE49-F238E27FC236}">
                <a16:creationId xmlns:a16="http://schemas.microsoft.com/office/drawing/2014/main" id="{34271EDE-5BF1-4B4D-8579-F2F694EE71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0873090"/>
              </p:ext>
            </p:extLst>
          </p:nvPr>
        </p:nvGraphicFramePr>
        <p:xfrm>
          <a:off x="3938588" y="3212976"/>
          <a:ext cx="1485900" cy="635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96" name="公式" r:id="rId3" imgW="1447749" imgH="600075" progId="Equation.3">
                  <p:embed/>
                </p:oleObj>
              </mc:Choice>
              <mc:Fallback>
                <p:oleObj name="公式" r:id="rId3" imgW="1447749" imgH="600075" progId="Equation.3">
                  <p:embed/>
                  <p:pic>
                    <p:nvPicPr>
                      <p:cNvPr id="16394" name="Object 29">
                        <a:extLst>
                          <a:ext uri="{FF2B5EF4-FFF2-40B4-BE49-F238E27FC236}">
                            <a16:creationId xmlns:a16="http://schemas.microsoft.com/office/drawing/2014/main" id="{34271EDE-5BF1-4B4D-8579-F2F694EE71F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38588" y="3212976"/>
                        <a:ext cx="1485900" cy="635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8575" algn="ctr">
                            <a:solidFill>
                              <a:schemeClr val="bg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95" name="Object 31">
            <a:extLst>
              <a:ext uri="{FF2B5EF4-FFF2-40B4-BE49-F238E27FC236}">
                <a16:creationId xmlns:a16="http://schemas.microsoft.com/office/drawing/2014/main" id="{C65FD6B3-F9B7-4AE1-9705-A367F9B4D9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1285588"/>
              </p:ext>
            </p:extLst>
          </p:nvPr>
        </p:nvGraphicFramePr>
        <p:xfrm>
          <a:off x="3286125" y="4992712"/>
          <a:ext cx="3302000" cy="544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97" name="公式" r:id="rId5" imgW="1343159" imgH="190432" progId="Equation.3">
                  <p:embed/>
                </p:oleObj>
              </mc:Choice>
              <mc:Fallback>
                <p:oleObj name="公式" r:id="rId5" imgW="1343159" imgH="190432" progId="Equation.3">
                  <p:embed/>
                  <p:pic>
                    <p:nvPicPr>
                      <p:cNvPr id="16395" name="Object 31">
                        <a:extLst>
                          <a:ext uri="{FF2B5EF4-FFF2-40B4-BE49-F238E27FC236}">
                            <a16:creationId xmlns:a16="http://schemas.microsoft.com/office/drawing/2014/main" id="{C65FD6B3-F9B7-4AE1-9705-A367F9B4D94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86125" y="4992712"/>
                        <a:ext cx="3302000" cy="544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8575" algn="ctr">
                            <a:solidFill>
                              <a:schemeClr val="bg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98" name="Object 5">
            <a:extLst>
              <a:ext uri="{FF2B5EF4-FFF2-40B4-BE49-F238E27FC236}">
                <a16:creationId xmlns:a16="http://schemas.microsoft.com/office/drawing/2014/main" id="{4E36399B-BF69-4C4F-B3D4-247AF1F9F2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4227890"/>
              </p:ext>
            </p:extLst>
          </p:nvPr>
        </p:nvGraphicFramePr>
        <p:xfrm>
          <a:off x="3357563" y="3994174"/>
          <a:ext cx="2149475" cy="747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98" name="公式" r:id="rId7" imgW="866692" imgH="314427" progId="Equation.3">
                  <p:embed/>
                </p:oleObj>
              </mc:Choice>
              <mc:Fallback>
                <p:oleObj name="公式" r:id="rId7" imgW="866692" imgH="314427" progId="Equation.3">
                  <p:embed/>
                  <p:pic>
                    <p:nvPicPr>
                      <p:cNvPr id="16398" name="Object 5">
                        <a:extLst>
                          <a:ext uri="{FF2B5EF4-FFF2-40B4-BE49-F238E27FC236}">
                            <a16:creationId xmlns:a16="http://schemas.microsoft.com/office/drawing/2014/main" id="{4E36399B-BF69-4C4F-B3D4-247AF1F9F21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7563" y="3994174"/>
                        <a:ext cx="2149475" cy="747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FF99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399" name="灯片编号占位符 1">
            <a:extLst>
              <a:ext uri="{FF2B5EF4-FFF2-40B4-BE49-F238E27FC236}">
                <a16:creationId xmlns:a16="http://schemas.microsoft.com/office/drawing/2014/main" id="{493C2B9A-89B6-4326-A238-C28080329C67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C44280FC-CF25-4278-865B-2307000FB77A}" type="slidenum">
              <a:rPr lang="en-US" altLang="zh-CN" b="0">
                <a:solidFill>
                  <a:srgbClr val="FF00FF"/>
                </a:solidFill>
              </a:rPr>
              <a:pPr eaLnBrk="1" hangingPunct="1"/>
              <a:t>2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  <p:sp>
        <p:nvSpPr>
          <p:cNvPr id="16" name="Text Box 5">
            <a:extLst>
              <a:ext uri="{FF2B5EF4-FFF2-40B4-BE49-F238E27FC236}">
                <a16:creationId xmlns:a16="http://schemas.microsoft.com/office/drawing/2014/main" id="{C0D6C22F-A06C-41B4-A1D2-9AEBF24608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202" y="1179513"/>
            <a:ext cx="4972836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FFFF00"/>
                </a:solidFill>
                <a:ea typeface="仿宋_GB2312"/>
                <a:cs typeface="仿宋_GB2312"/>
              </a:rPr>
              <a:t>1. </a:t>
            </a:r>
            <a:r>
              <a:rPr lang="zh-CN" altLang="en-US" dirty="0">
                <a:solidFill>
                  <a:srgbClr val="FFFF00"/>
                </a:solidFill>
                <a:ea typeface="仿宋_GB2312"/>
                <a:cs typeface="仿宋_GB2312"/>
              </a:rPr>
              <a:t>平衡态、准静态过程</a:t>
            </a:r>
          </a:p>
        </p:txBody>
      </p:sp>
      <p:sp>
        <p:nvSpPr>
          <p:cNvPr id="17" name="Text Box 5">
            <a:extLst>
              <a:ext uri="{FF2B5EF4-FFF2-40B4-BE49-F238E27FC236}">
                <a16:creationId xmlns:a16="http://schemas.microsoft.com/office/drawing/2014/main" id="{A78E27FD-6C2D-4913-A9C2-27A910158F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202" y="1815207"/>
            <a:ext cx="497283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FFFF00"/>
                </a:solidFill>
                <a:ea typeface="仿宋_GB2312"/>
                <a:cs typeface="仿宋_GB2312"/>
              </a:rPr>
              <a:t>    </a:t>
            </a:r>
            <a:r>
              <a:rPr lang="zh-CN" altLang="en-US" dirty="0">
                <a:solidFill>
                  <a:srgbClr val="FFFF00"/>
                </a:solidFill>
                <a:ea typeface="仿宋_GB2312"/>
                <a:cs typeface="仿宋_GB2312"/>
              </a:rPr>
              <a:t>理想气体状态方程</a:t>
            </a:r>
          </a:p>
        </p:txBody>
      </p:sp>
      <p:graphicFrame>
        <p:nvGraphicFramePr>
          <p:cNvPr id="18" name="Object 14">
            <a:extLst>
              <a:ext uri="{FF2B5EF4-FFF2-40B4-BE49-F238E27FC236}">
                <a16:creationId xmlns:a16="http://schemas.microsoft.com/office/drawing/2014/main" id="{EFBE0338-9CCD-44B3-9BBE-B48F1C08B7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6970319"/>
              </p:ext>
            </p:extLst>
          </p:nvPr>
        </p:nvGraphicFramePr>
        <p:xfrm>
          <a:off x="3659163" y="1626121"/>
          <a:ext cx="2713037" cy="866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99" name="公式" r:id="rId9" imgW="1181075" imgH="352391" progId="Equation.3">
                  <p:embed/>
                </p:oleObj>
              </mc:Choice>
              <mc:Fallback>
                <p:oleObj name="公式" r:id="rId9" imgW="1181075" imgH="352391" progId="Equation.3">
                  <p:embed/>
                  <p:pic>
                    <p:nvPicPr>
                      <p:cNvPr id="29710" name="Object 14">
                        <a:extLst>
                          <a:ext uri="{FF2B5EF4-FFF2-40B4-BE49-F238E27FC236}">
                            <a16:creationId xmlns:a16="http://schemas.microsoft.com/office/drawing/2014/main" id="{CB840124-5D9A-47F0-A2CC-FBFB4DC19D9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9163" y="1626121"/>
                        <a:ext cx="2713037" cy="866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44">
            <a:extLst>
              <a:ext uri="{FF2B5EF4-FFF2-40B4-BE49-F238E27FC236}">
                <a16:creationId xmlns:a16="http://schemas.microsoft.com/office/drawing/2014/main" id="{DAD3462B-F926-4535-95C7-078839AA94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8207" y="1819672"/>
            <a:ext cx="2538289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dirty="0">
                <a:solidFill>
                  <a:srgbClr val="FFFF00"/>
                </a:solidFill>
              </a:rPr>
              <a:t>克拉珀龙方程</a:t>
            </a:r>
            <a:endParaRPr lang="en-US" altLang="zh-CN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 Box 19">
            <a:extLst>
              <a:ext uri="{FF2B5EF4-FFF2-40B4-BE49-F238E27FC236}">
                <a16:creationId xmlns:a16="http://schemas.microsoft.com/office/drawing/2014/main" id="{04C8C629-23CC-4E38-9A83-5533DCCB1D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861" y="2170360"/>
            <a:ext cx="23177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FFFF00"/>
                </a:solidFill>
                <a:ea typeface="仿宋_GB2312"/>
                <a:cs typeface="仿宋_GB2312"/>
              </a:rPr>
              <a:t>4. </a:t>
            </a:r>
            <a:r>
              <a:rPr lang="zh-CN" altLang="en-US" dirty="0">
                <a:solidFill>
                  <a:srgbClr val="FFFF00"/>
                </a:solidFill>
                <a:ea typeface="仿宋_GB2312"/>
                <a:cs typeface="仿宋_GB2312"/>
              </a:rPr>
              <a:t>摩尔热容</a:t>
            </a:r>
          </a:p>
        </p:txBody>
      </p:sp>
      <p:sp>
        <p:nvSpPr>
          <p:cNvPr id="17411" name="Text Box 23">
            <a:extLst>
              <a:ext uri="{FF2B5EF4-FFF2-40B4-BE49-F238E27FC236}">
                <a16:creationId xmlns:a16="http://schemas.microsoft.com/office/drawing/2014/main" id="{A0C5AEC7-C020-4D11-B79B-D10F6E0E02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4928" y="3298279"/>
            <a:ext cx="25336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dirty="0">
                <a:solidFill>
                  <a:schemeClr val="bg1"/>
                </a:solidFill>
                <a:ea typeface="仿宋_GB2312"/>
                <a:cs typeface="仿宋_GB2312"/>
              </a:rPr>
              <a:t>定体摩尔热容</a:t>
            </a:r>
          </a:p>
        </p:txBody>
      </p:sp>
      <p:sp>
        <p:nvSpPr>
          <p:cNvPr id="17412" name="Text Box 24">
            <a:extLst>
              <a:ext uri="{FF2B5EF4-FFF2-40B4-BE49-F238E27FC236}">
                <a16:creationId xmlns:a16="http://schemas.microsoft.com/office/drawing/2014/main" id="{9A41AD0D-817E-415A-B0E8-1BE7A0A4E7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0641" y="4284513"/>
            <a:ext cx="24288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dirty="0">
                <a:solidFill>
                  <a:schemeClr val="bg1"/>
                </a:solidFill>
                <a:ea typeface="仿宋_GB2312"/>
                <a:cs typeface="仿宋_GB2312"/>
              </a:rPr>
              <a:t>定压摩尔热容</a:t>
            </a:r>
          </a:p>
        </p:txBody>
      </p:sp>
      <p:sp>
        <p:nvSpPr>
          <p:cNvPr id="17413" name="Text Box 26">
            <a:extLst>
              <a:ext uri="{FF2B5EF4-FFF2-40B4-BE49-F238E27FC236}">
                <a16:creationId xmlns:a16="http://schemas.microsoft.com/office/drawing/2014/main" id="{39F6A580-445B-4B1D-A9FB-C844DE1F4E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6411" y="5412432"/>
            <a:ext cx="19415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dirty="0">
                <a:solidFill>
                  <a:schemeClr val="bg1"/>
                </a:solidFill>
                <a:ea typeface="仿宋_GB2312"/>
                <a:cs typeface="仿宋_GB2312"/>
              </a:rPr>
              <a:t>迈耶公式</a:t>
            </a:r>
          </a:p>
        </p:txBody>
      </p:sp>
      <p:sp>
        <p:nvSpPr>
          <p:cNvPr id="17414" name="Rectangle 28">
            <a:extLst>
              <a:ext uri="{FF2B5EF4-FFF2-40B4-BE49-F238E27FC236}">
                <a16:creationId xmlns:a16="http://schemas.microsoft.com/office/drawing/2014/main" id="{F2D90457-2A9B-4B5B-9CE9-8D5C60283C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9731" y="5383212"/>
            <a:ext cx="17986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dirty="0">
                <a:solidFill>
                  <a:schemeClr val="bg1"/>
                </a:solidFill>
                <a:ea typeface="仿宋_GB2312"/>
                <a:cs typeface="仿宋_GB2312"/>
              </a:rPr>
              <a:t>比热容比</a:t>
            </a:r>
          </a:p>
        </p:txBody>
      </p:sp>
      <p:graphicFrame>
        <p:nvGraphicFramePr>
          <p:cNvPr id="17415" name="Object 43">
            <a:extLst>
              <a:ext uri="{FF2B5EF4-FFF2-40B4-BE49-F238E27FC236}">
                <a16:creationId xmlns:a16="http://schemas.microsoft.com/office/drawing/2014/main" id="{DFF4D108-ADD5-404B-A02D-3DCA625880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7463585"/>
              </p:ext>
            </p:extLst>
          </p:nvPr>
        </p:nvGraphicFramePr>
        <p:xfrm>
          <a:off x="3151541" y="1908127"/>
          <a:ext cx="4178300" cy="946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38" name="公式" r:id="rId3" imgW="1609833" imgH="352391" progId="Equation.3">
                  <p:embed/>
                </p:oleObj>
              </mc:Choice>
              <mc:Fallback>
                <p:oleObj name="公式" r:id="rId3" imgW="1609833" imgH="352391" progId="Equation.3">
                  <p:embed/>
                  <p:pic>
                    <p:nvPicPr>
                      <p:cNvPr id="17415" name="Object 43">
                        <a:extLst>
                          <a:ext uri="{FF2B5EF4-FFF2-40B4-BE49-F238E27FC236}">
                            <a16:creationId xmlns:a16="http://schemas.microsoft.com/office/drawing/2014/main" id="{DFF4D108-ADD5-404B-A02D-3DCA625880E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51541" y="1908127"/>
                        <a:ext cx="4178300" cy="946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8575" algn="ctr">
                            <a:solidFill>
                              <a:schemeClr val="bg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16" name="Object 44">
            <a:extLst>
              <a:ext uri="{FF2B5EF4-FFF2-40B4-BE49-F238E27FC236}">
                <a16:creationId xmlns:a16="http://schemas.microsoft.com/office/drawing/2014/main" id="{DDDEF694-6BDB-4ED1-914D-AE64A74B0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445558"/>
              </p:ext>
            </p:extLst>
          </p:nvPr>
        </p:nvGraphicFramePr>
        <p:xfrm>
          <a:off x="3116615" y="3142704"/>
          <a:ext cx="5700713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39" name="公式" r:id="rId5" imgW="2743200" imgH="352391" progId="Equation.3">
                  <p:embed/>
                </p:oleObj>
              </mc:Choice>
              <mc:Fallback>
                <p:oleObj name="公式" r:id="rId5" imgW="2743200" imgH="352391" progId="Equation.3">
                  <p:embed/>
                  <p:pic>
                    <p:nvPicPr>
                      <p:cNvPr id="17416" name="Object 44">
                        <a:extLst>
                          <a:ext uri="{FF2B5EF4-FFF2-40B4-BE49-F238E27FC236}">
                            <a16:creationId xmlns:a16="http://schemas.microsoft.com/office/drawing/2014/main" id="{DDDEF694-6BDB-4ED1-914D-AE64A74B04B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16615" y="3142704"/>
                        <a:ext cx="5700713" cy="806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8575" algn="ctr">
                            <a:solidFill>
                              <a:schemeClr val="bg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17" name="Object 45">
            <a:extLst>
              <a:ext uri="{FF2B5EF4-FFF2-40B4-BE49-F238E27FC236}">
                <a16:creationId xmlns:a16="http://schemas.microsoft.com/office/drawing/2014/main" id="{21280F4B-F5FC-4B01-80D6-4673BA7267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0390469"/>
              </p:ext>
            </p:extLst>
          </p:nvPr>
        </p:nvGraphicFramePr>
        <p:xfrm>
          <a:off x="3151541" y="4140050"/>
          <a:ext cx="5665787" cy="801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40" name="公式" r:id="rId7" imgW="2743200" imgH="352391" progId="Equation.3">
                  <p:embed/>
                </p:oleObj>
              </mc:Choice>
              <mc:Fallback>
                <p:oleObj name="公式" r:id="rId7" imgW="2743200" imgH="352391" progId="Equation.3">
                  <p:embed/>
                  <p:pic>
                    <p:nvPicPr>
                      <p:cNvPr id="17417" name="Object 45">
                        <a:extLst>
                          <a:ext uri="{FF2B5EF4-FFF2-40B4-BE49-F238E27FC236}">
                            <a16:creationId xmlns:a16="http://schemas.microsoft.com/office/drawing/2014/main" id="{21280F4B-F5FC-4B01-80D6-4673BA72670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51541" y="4140050"/>
                        <a:ext cx="5665787" cy="801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8575" algn="ctr">
                            <a:solidFill>
                              <a:schemeClr val="bg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18" name="Object 46">
            <a:extLst>
              <a:ext uri="{FF2B5EF4-FFF2-40B4-BE49-F238E27FC236}">
                <a16:creationId xmlns:a16="http://schemas.microsoft.com/office/drawing/2014/main" id="{4EA84722-0421-4C73-A61E-C244CDE92F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768967"/>
              </p:ext>
            </p:extLst>
          </p:nvPr>
        </p:nvGraphicFramePr>
        <p:xfrm>
          <a:off x="2747656" y="5412432"/>
          <a:ext cx="1800225" cy="550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41" name="公式" r:id="rId9" imgW="752622" imgH="199923" progId="Equation.3">
                  <p:embed/>
                </p:oleObj>
              </mc:Choice>
              <mc:Fallback>
                <p:oleObj name="公式" r:id="rId9" imgW="752622" imgH="199923" progId="Equation.3">
                  <p:embed/>
                  <p:pic>
                    <p:nvPicPr>
                      <p:cNvPr id="17418" name="Object 46">
                        <a:extLst>
                          <a:ext uri="{FF2B5EF4-FFF2-40B4-BE49-F238E27FC236}">
                            <a16:creationId xmlns:a16="http://schemas.microsoft.com/office/drawing/2014/main" id="{4EA84722-0421-4C73-A61E-C244CDE92F0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7656" y="5412432"/>
                        <a:ext cx="1800225" cy="550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8575" algn="ctr">
                            <a:solidFill>
                              <a:schemeClr val="bg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19" name="Object 12">
            <a:extLst>
              <a:ext uri="{FF2B5EF4-FFF2-40B4-BE49-F238E27FC236}">
                <a16:creationId xmlns:a16="http://schemas.microsoft.com/office/drawing/2014/main" id="{755C5257-7C8D-4505-898A-8AD757362A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7293876"/>
              </p:ext>
            </p:extLst>
          </p:nvPr>
        </p:nvGraphicFramePr>
        <p:xfrm>
          <a:off x="6801226" y="5053012"/>
          <a:ext cx="1103313" cy="1044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42" name="公式" r:id="rId11" imgW="447720" imgH="419134" progId="Equation.3">
                  <p:embed/>
                </p:oleObj>
              </mc:Choice>
              <mc:Fallback>
                <p:oleObj name="公式" r:id="rId11" imgW="447720" imgH="419134" progId="Equation.3">
                  <p:embed/>
                  <p:pic>
                    <p:nvPicPr>
                      <p:cNvPr id="17419" name="Object 12">
                        <a:extLst>
                          <a:ext uri="{FF2B5EF4-FFF2-40B4-BE49-F238E27FC236}">
                            <a16:creationId xmlns:a16="http://schemas.microsoft.com/office/drawing/2014/main" id="{755C5257-7C8D-4505-898A-8AD757362AE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01226" y="5053012"/>
                        <a:ext cx="1103313" cy="1044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8575" algn="ctr">
                            <a:solidFill>
                              <a:schemeClr val="bg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420" name="灯片编号占位符 1">
            <a:extLst>
              <a:ext uri="{FF2B5EF4-FFF2-40B4-BE49-F238E27FC236}">
                <a16:creationId xmlns:a16="http://schemas.microsoft.com/office/drawing/2014/main" id="{F7D4EC5B-7C7B-4FDE-8438-A40D81C7FD15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0D9B3D0D-42A1-4573-ACA5-F78397BE894B}" type="slidenum">
              <a:rPr lang="en-US" altLang="zh-CN" b="0">
                <a:solidFill>
                  <a:srgbClr val="FF00FF"/>
                </a:solidFill>
              </a:rPr>
              <a:pPr eaLnBrk="1" hangingPunct="1"/>
              <a:t>3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  <p:sp>
        <p:nvSpPr>
          <p:cNvPr id="13" name="Text Box 12">
            <a:extLst>
              <a:ext uri="{FF2B5EF4-FFF2-40B4-BE49-F238E27FC236}">
                <a16:creationId xmlns:a16="http://schemas.microsoft.com/office/drawing/2014/main" id="{5F042612-9FDE-4063-BB32-A5E2B6FBFC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101" y="321530"/>
            <a:ext cx="35337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FFFF00"/>
                </a:solidFill>
                <a:ea typeface="仿宋_GB2312"/>
                <a:cs typeface="仿宋_GB2312"/>
              </a:rPr>
              <a:t>3. </a:t>
            </a:r>
            <a:r>
              <a:rPr lang="zh-CN" altLang="en-US" dirty="0">
                <a:solidFill>
                  <a:srgbClr val="FFFF00"/>
                </a:solidFill>
                <a:ea typeface="仿宋_GB2312"/>
                <a:cs typeface="仿宋_GB2312"/>
              </a:rPr>
              <a:t>热力学第一定律</a:t>
            </a:r>
          </a:p>
        </p:txBody>
      </p:sp>
      <p:sp>
        <p:nvSpPr>
          <p:cNvPr id="14" name="Text Box 27">
            <a:extLst>
              <a:ext uri="{FF2B5EF4-FFF2-40B4-BE49-F238E27FC236}">
                <a16:creationId xmlns:a16="http://schemas.microsoft.com/office/drawing/2014/main" id="{AC9C9190-E42A-4C64-B47C-F007E07C4A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094" y="1141314"/>
            <a:ext cx="3457575" cy="4572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  <a:defRPr/>
            </a:pPr>
            <a:r>
              <a: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仿宋_GB2312" pitchFamily="49" charset="-122"/>
              </a:rPr>
              <a:t>对微小的变化过程</a:t>
            </a:r>
          </a:p>
        </p:txBody>
      </p:sp>
      <p:graphicFrame>
        <p:nvGraphicFramePr>
          <p:cNvPr id="15" name="Object 32">
            <a:extLst>
              <a:ext uri="{FF2B5EF4-FFF2-40B4-BE49-F238E27FC236}">
                <a16:creationId xmlns:a16="http://schemas.microsoft.com/office/drawing/2014/main" id="{E48D350C-83C3-4565-8ECB-825D0A7D01C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3251333"/>
              </p:ext>
            </p:extLst>
          </p:nvPr>
        </p:nvGraphicFramePr>
        <p:xfrm>
          <a:off x="3864419" y="321332"/>
          <a:ext cx="1773238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43" name="公式" r:id="rId13" imgW="695433" imgH="161959" progId="Equation.3">
                  <p:embed/>
                </p:oleObj>
              </mc:Choice>
              <mc:Fallback>
                <p:oleObj name="公式" r:id="rId13" imgW="695433" imgH="161959" progId="Equation.3">
                  <p:embed/>
                  <p:pic>
                    <p:nvPicPr>
                      <p:cNvPr id="16396" name="Object 32">
                        <a:extLst>
                          <a:ext uri="{FF2B5EF4-FFF2-40B4-BE49-F238E27FC236}">
                            <a16:creationId xmlns:a16="http://schemas.microsoft.com/office/drawing/2014/main" id="{6F6083D3-E716-4203-A2C6-82104AA376A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64419" y="321332"/>
                        <a:ext cx="1773238" cy="48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8575" algn="ctr">
                            <a:solidFill>
                              <a:schemeClr val="bg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33">
            <a:extLst>
              <a:ext uri="{FF2B5EF4-FFF2-40B4-BE49-F238E27FC236}">
                <a16:creationId xmlns:a16="http://schemas.microsoft.com/office/drawing/2014/main" id="{C1AC95E4-9C80-47E3-90CA-1E7132FD3A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7552977"/>
              </p:ext>
            </p:extLst>
          </p:nvPr>
        </p:nvGraphicFramePr>
        <p:xfrm>
          <a:off x="4402491" y="1228378"/>
          <a:ext cx="16764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844" name="公式" r:id="rId15" imgW="1638275" imgH="304936" progId="Equation.3">
                  <p:embed/>
                </p:oleObj>
              </mc:Choice>
              <mc:Fallback>
                <p:oleObj name="公式" r:id="rId15" imgW="1638275" imgH="304936" progId="Equation.3">
                  <p:embed/>
                  <p:pic>
                    <p:nvPicPr>
                      <p:cNvPr id="16397" name="Object 33">
                        <a:extLst>
                          <a:ext uri="{FF2B5EF4-FFF2-40B4-BE49-F238E27FC236}">
                            <a16:creationId xmlns:a16="http://schemas.microsoft.com/office/drawing/2014/main" id="{EAAFA0EB-600E-438E-8EE7-21976FF6F3D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02491" y="1228378"/>
                        <a:ext cx="1676400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8575" algn="ctr">
                            <a:solidFill>
                              <a:schemeClr val="bg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0272" name="Group 1008">
            <a:extLst>
              <a:ext uri="{FF2B5EF4-FFF2-40B4-BE49-F238E27FC236}">
                <a16:creationId xmlns:a16="http://schemas.microsoft.com/office/drawing/2014/main" id="{14F43718-4E66-4A05-BCAB-92342A6F2D21}"/>
              </a:ext>
            </a:extLst>
          </p:cNvPr>
          <p:cNvGraphicFramePr>
            <a:graphicFrameLocks noGrp="1"/>
          </p:cNvGraphicFramePr>
          <p:nvPr/>
        </p:nvGraphicFramePr>
        <p:xfrm>
          <a:off x="323850" y="1123950"/>
          <a:ext cx="8569325" cy="5184777"/>
        </p:xfrm>
        <a:graphic>
          <a:graphicData uri="http://schemas.openxmlformats.org/drawingml/2006/table">
            <a:tbl>
              <a:tblPr/>
              <a:tblGrid>
                <a:gridCol w="3603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51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0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9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39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969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6843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668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906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过程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特征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过程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楷体_GB2312" pitchFamily="49" charset="-122"/>
                        <a:ea typeface="楷体_GB2312" pitchFamily="49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方程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能量转换方式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内能增量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</a:rPr>
                        <a:t>Δ</a:t>
                      </a:r>
                      <a:r>
                        <a:rPr kumimoji="0" lang="en-US" altLang="zh-CN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</a:rPr>
                        <a:t>E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对外作功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楷体_GB2312" pitchFamily="49" charset="-122"/>
                        <a:ea typeface="楷体_GB2312" pitchFamily="49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</a:rPr>
                        <a:t>A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吸收热量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楷体_GB2312" pitchFamily="49" charset="-122"/>
                        <a:ea typeface="楷体_GB2312" pitchFamily="49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1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ea typeface="楷体_GB2312" pitchFamily="49" charset="-122"/>
                        </a:rPr>
                        <a:t>Q</a:t>
                      </a:r>
                      <a:r>
                        <a:rPr kumimoji="0" lang="en-US" altLang="zh-CN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摩尔</a:t>
                      </a:r>
                      <a:endParaRPr kumimoji="0" lang="en-US" altLang="zh-CN" sz="20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楷体_GB2312" pitchFamily="49" charset="-122"/>
                        <a:ea typeface="楷体_GB2312" pitchFamily="49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热容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37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等体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FFCC66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906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等压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061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等温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FFCC66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FFCC66"/>
                        </a:solidFill>
                        <a:effectLst/>
                        <a:latin typeface="Times New Roman" pitchFamily="18" charset="0"/>
                        <a:ea typeface="宋体" pitchFamily="2" charset="-122"/>
                        <a:cs typeface="Times New Roman" pitchFamily="18" charset="0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191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楷体_GB2312" pitchFamily="49" charset="-122"/>
                          <a:ea typeface="楷体_GB2312" pitchFamily="49" charset="-122"/>
                        </a:rPr>
                        <a:t>绝热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99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FFCC66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FFCC66"/>
                        </a:solidFill>
                        <a:effectLst/>
                        <a:latin typeface="Times New Roman" pitchFamily="18" charset="0"/>
                        <a:ea typeface="宋体" pitchFamily="2" charset="-122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FFFF">
                        <a:alpha val="3999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8490" name="Object 2">
            <a:extLst>
              <a:ext uri="{FF2B5EF4-FFF2-40B4-BE49-F238E27FC236}">
                <a16:creationId xmlns:a16="http://schemas.microsoft.com/office/drawing/2014/main" id="{75B546F2-D3AF-40AE-A6B7-5A5F37B449B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85813" y="2570163"/>
          <a:ext cx="723900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62" name="公式" r:id="rId3" imgW="1381080" imgH="390661" progId="Equation.3">
                  <p:embed/>
                </p:oleObj>
              </mc:Choice>
              <mc:Fallback>
                <p:oleObj name="公式" r:id="rId3" imgW="1381080" imgH="390661" progId="Equation.3">
                  <p:embed/>
                  <p:pic>
                    <p:nvPicPr>
                      <p:cNvPr id="18490" name="Object 2">
                        <a:extLst>
                          <a:ext uri="{FF2B5EF4-FFF2-40B4-BE49-F238E27FC236}">
                            <a16:creationId xmlns:a16="http://schemas.microsoft.com/office/drawing/2014/main" id="{75B546F2-D3AF-40AE-A6B7-5A5F37B449B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5813" y="2570163"/>
                        <a:ext cx="723900" cy="215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91" name="Object 3">
            <a:extLst>
              <a:ext uri="{FF2B5EF4-FFF2-40B4-BE49-F238E27FC236}">
                <a16:creationId xmlns:a16="http://schemas.microsoft.com/office/drawing/2014/main" id="{EDE4C885-AA4E-4D7C-863A-BE839742B70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0413" y="3494088"/>
          <a:ext cx="717550" cy="22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63" name="公式" r:id="rId5" imgW="1371600" imgH="419134" progId="Equation.3">
                  <p:embed/>
                </p:oleObj>
              </mc:Choice>
              <mc:Fallback>
                <p:oleObj name="公式" r:id="rId5" imgW="1371600" imgH="419134" progId="Equation.3">
                  <p:embed/>
                  <p:pic>
                    <p:nvPicPr>
                      <p:cNvPr id="18491" name="Object 3">
                        <a:extLst>
                          <a:ext uri="{FF2B5EF4-FFF2-40B4-BE49-F238E27FC236}">
                            <a16:creationId xmlns:a16="http://schemas.microsoft.com/office/drawing/2014/main" id="{EDE4C885-AA4E-4D7C-863A-BE839742B70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413" y="3494088"/>
                        <a:ext cx="717550" cy="228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92" name="Object 4">
            <a:extLst>
              <a:ext uri="{FF2B5EF4-FFF2-40B4-BE49-F238E27FC236}">
                <a16:creationId xmlns:a16="http://schemas.microsoft.com/office/drawing/2014/main" id="{B2D67092-8E2F-4165-93E8-81EDAE107CD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238" y="4579938"/>
          <a:ext cx="719137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64" name="公式" r:id="rId7" imgW="1371600" imgH="390661" progId="Equation.3">
                  <p:embed/>
                </p:oleObj>
              </mc:Choice>
              <mc:Fallback>
                <p:oleObj name="公式" r:id="rId7" imgW="1371600" imgH="390661" progId="Equation.3">
                  <p:embed/>
                  <p:pic>
                    <p:nvPicPr>
                      <p:cNvPr id="18492" name="Object 4">
                        <a:extLst>
                          <a:ext uri="{FF2B5EF4-FFF2-40B4-BE49-F238E27FC236}">
                            <a16:creationId xmlns:a16="http://schemas.microsoft.com/office/drawing/2014/main" id="{B2D67092-8E2F-4165-93E8-81EDAE107CD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7238" y="4579938"/>
                        <a:ext cx="719137" cy="215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93" name="Object 5">
            <a:extLst>
              <a:ext uri="{FF2B5EF4-FFF2-40B4-BE49-F238E27FC236}">
                <a16:creationId xmlns:a16="http://schemas.microsoft.com/office/drawing/2014/main" id="{98A69773-82FA-4858-AE2D-B0E132AC42C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57250" y="5643563"/>
          <a:ext cx="539750" cy="287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65" name="公式" r:id="rId9" imgW="342824" imgH="161959" progId="Equation.3">
                  <p:embed/>
                </p:oleObj>
              </mc:Choice>
              <mc:Fallback>
                <p:oleObj name="公式" r:id="rId9" imgW="342824" imgH="161959" progId="Equation.3">
                  <p:embed/>
                  <p:pic>
                    <p:nvPicPr>
                      <p:cNvPr id="18493" name="Object 5">
                        <a:extLst>
                          <a:ext uri="{FF2B5EF4-FFF2-40B4-BE49-F238E27FC236}">
                            <a16:creationId xmlns:a16="http://schemas.microsoft.com/office/drawing/2014/main" id="{98A69773-82FA-4858-AE2D-B0E132AC42C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7250" y="5643563"/>
                        <a:ext cx="539750" cy="287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94" name="Object 6">
            <a:extLst>
              <a:ext uri="{FF2B5EF4-FFF2-40B4-BE49-F238E27FC236}">
                <a16:creationId xmlns:a16="http://schemas.microsoft.com/office/drawing/2014/main" id="{70874C7A-183D-486C-8934-80116840F4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01800" y="2419350"/>
          <a:ext cx="727075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66" name="公式" r:id="rId11" imgW="1400041" imgH="838268" progId="Equation.3">
                  <p:embed/>
                </p:oleObj>
              </mc:Choice>
              <mc:Fallback>
                <p:oleObj name="公式" r:id="rId11" imgW="1400041" imgH="838268" progId="Equation.3">
                  <p:embed/>
                  <p:pic>
                    <p:nvPicPr>
                      <p:cNvPr id="18494" name="Object 6">
                        <a:extLst>
                          <a:ext uri="{FF2B5EF4-FFF2-40B4-BE49-F238E27FC236}">
                            <a16:creationId xmlns:a16="http://schemas.microsoft.com/office/drawing/2014/main" id="{70874C7A-183D-486C-8934-80116840F46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1800" y="2419350"/>
                        <a:ext cx="727075" cy="438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95" name="Object 7">
            <a:extLst>
              <a:ext uri="{FF2B5EF4-FFF2-40B4-BE49-F238E27FC236}">
                <a16:creationId xmlns:a16="http://schemas.microsoft.com/office/drawing/2014/main" id="{C0CCB165-923A-4C07-8C5A-D3F57B942A5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33538" y="3427413"/>
          <a:ext cx="733425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67" name="公式" r:id="rId13" imgW="1409827" imgH="838268" progId="Equation.3">
                  <p:embed/>
                </p:oleObj>
              </mc:Choice>
              <mc:Fallback>
                <p:oleObj name="公式" r:id="rId13" imgW="1409827" imgH="838268" progId="Equation.3">
                  <p:embed/>
                  <p:pic>
                    <p:nvPicPr>
                      <p:cNvPr id="18495" name="Object 7">
                        <a:extLst>
                          <a:ext uri="{FF2B5EF4-FFF2-40B4-BE49-F238E27FC236}">
                            <a16:creationId xmlns:a16="http://schemas.microsoft.com/office/drawing/2014/main" id="{C0CCB165-923A-4C07-8C5A-D3F57B942A5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3538" y="3427413"/>
                        <a:ext cx="733425" cy="438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96" name="Object 8">
            <a:extLst>
              <a:ext uri="{FF2B5EF4-FFF2-40B4-BE49-F238E27FC236}">
                <a16:creationId xmlns:a16="http://schemas.microsoft.com/office/drawing/2014/main" id="{8C87D269-AFFA-4820-9ECF-ECE7A430090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65275" y="4576763"/>
          <a:ext cx="860425" cy="222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68" name="公式" r:id="rId15" imgW="1647755" imgH="409643" progId="Equation.3">
                  <p:embed/>
                </p:oleObj>
              </mc:Choice>
              <mc:Fallback>
                <p:oleObj name="公式" r:id="rId15" imgW="1647755" imgH="409643" progId="Equation.3">
                  <p:embed/>
                  <p:pic>
                    <p:nvPicPr>
                      <p:cNvPr id="18496" name="Object 8">
                        <a:extLst>
                          <a:ext uri="{FF2B5EF4-FFF2-40B4-BE49-F238E27FC236}">
                            <a16:creationId xmlns:a16="http://schemas.microsoft.com/office/drawing/2014/main" id="{8C87D269-AFFA-4820-9ECF-ECE7A430090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65275" y="4576763"/>
                        <a:ext cx="860425" cy="222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97" name="Object 9">
            <a:extLst>
              <a:ext uri="{FF2B5EF4-FFF2-40B4-BE49-F238E27FC236}">
                <a16:creationId xmlns:a16="http://schemas.microsoft.com/office/drawing/2014/main" id="{A324EB99-54BE-4543-889A-BB555136B74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14625" y="2581275"/>
          <a:ext cx="747713" cy="25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69" name="公式" r:id="rId17" imgW="1133367" imgH="371373" progId="Equation.3">
                  <p:embed/>
                </p:oleObj>
              </mc:Choice>
              <mc:Fallback>
                <p:oleObj name="公式" r:id="rId17" imgW="1133367" imgH="371373" progId="Equation.3">
                  <p:embed/>
                  <p:pic>
                    <p:nvPicPr>
                      <p:cNvPr id="18497" name="Object 9">
                        <a:extLst>
                          <a:ext uri="{FF2B5EF4-FFF2-40B4-BE49-F238E27FC236}">
                            <a16:creationId xmlns:a16="http://schemas.microsoft.com/office/drawing/2014/main" id="{A324EB99-54BE-4543-889A-BB555136B74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4625" y="2581275"/>
                        <a:ext cx="747713" cy="252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98" name="Object 10">
            <a:extLst>
              <a:ext uri="{FF2B5EF4-FFF2-40B4-BE49-F238E27FC236}">
                <a16:creationId xmlns:a16="http://schemas.microsoft.com/office/drawing/2014/main" id="{98119FB5-79FA-4884-9705-756560B17D5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71750" y="3571875"/>
          <a:ext cx="1000125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70" name="公式" r:id="rId19" imgW="1723904" imgH="371373" progId="Equation.3">
                  <p:embed/>
                </p:oleObj>
              </mc:Choice>
              <mc:Fallback>
                <p:oleObj name="公式" r:id="rId19" imgW="1723904" imgH="371373" progId="Equation.3">
                  <p:embed/>
                  <p:pic>
                    <p:nvPicPr>
                      <p:cNvPr id="18498" name="Object 10">
                        <a:extLst>
                          <a:ext uri="{FF2B5EF4-FFF2-40B4-BE49-F238E27FC236}">
                            <a16:creationId xmlns:a16="http://schemas.microsoft.com/office/drawing/2014/main" id="{98119FB5-79FA-4884-9705-756560B17D5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71750" y="3571875"/>
                        <a:ext cx="1000125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99" name="Object 11">
            <a:extLst>
              <a:ext uri="{FF2B5EF4-FFF2-40B4-BE49-F238E27FC236}">
                <a16:creationId xmlns:a16="http://schemas.microsoft.com/office/drawing/2014/main" id="{90E22982-A670-4BA9-9F86-D996BD41846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95588" y="4579938"/>
          <a:ext cx="561975" cy="236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71" name="公式" r:id="rId21" imgW="904920" imgH="371373" progId="Equation.3">
                  <p:embed/>
                </p:oleObj>
              </mc:Choice>
              <mc:Fallback>
                <p:oleObj name="公式" r:id="rId21" imgW="904920" imgH="371373" progId="Equation.3">
                  <p:embed/>
                  <p:pic>
                    <p:nvPicPr>
                      <p:cNvPr id="18499" name="Object 11">
                        <a:extLst>
                          <a:ext uri="{FF2B5EF4-FFF2-40B4-BE49-F238E27FC236}">
                            <a16:creationId xmlns:a16="http://schemas.microsoft.com/office/drawing/2014/main" id="{90E22982-A670-4BA9-9F86-D996BD41846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95588" y="4579938"/>
                        <a:ext cx="561975" cy="2365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00" name="Object 12">
            <a:extLst>
              <a:ext uri="{FF2B5EF4-FFF2-40B4-BE49-F238E27FC236}">
                <a16:creationId xmlns:a16="http://schemas.microsoft.com/office/drawing/2014/main" id="{2A729AB8-F892-4D6B-9753-ABA6F651B4E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43188" y="5646738"/>
          <a:ext cx="844550" cy="211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72" name="公式" r:id="rId23" imgW="1333373" imgH="276157" progId="Equation.3">
                  <p:embed/>
                </p:oleObj>
              </mc:Choice>
              <mc:Fallback>
                <p:oleObj name="公式" r:id="rId23" imgW="1333373" imgH="276157" progId="Equation.3">
                  <p:embed/>
                  <p:pic>
                    <p:nvPicPr>
                      <p:cNvPr id="18500" name="Object 12">
                        <a:extLst>
                          <a:ext uri="{FF2B5EF4-FFF2-40B4-BE49-F238E27FC236}">
                            <a16:creationId xmlns:a16="http://schemas.microsoft.com/office/drawing/2014/main" id="{2A729AB8-F892-4D6B-9753-ABA6F651B4E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43188" y="5646738"/>
                        <a:ext cx="844550" cy="211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01" name="Object 13">
            <a:extLst>
              <a:ext uri="{FF2B5EF4-FFF2-40B4-BE49-F238E27FC236}">
                <a16:creationId xmlns:a16="http://schemas.microsoft.com/office/drawing/2014/main" id="{B0AA48AA-3691-4C1C-9E72-77BEA2928A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14750" y="5605463"/>
          <a:ext cx="1079500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73" name="公式" r:id="rId25" imgW="723875" imgH="190432" progId="Equation.3">
                  <p:embed/>
                </p:oleObj>
              </mc:Choice>
              <mc:Fallback>
                <p:oleObj name="公式" r:id="rId25" imgW="723875" imgH="190432" progId="Equation.3">
                  <p:embed/>
                  <p:pic>
                    <p:nvPicPr>
                      <p:cNvPr id="18501" name="Object 13">
                        <a:extLst>
                          <a:ext uri="{FF2B5EF4-FFF2-40B4-BE49-F238E27FC236}">
                            <a16:creationId xmlns:a16="http://schemas.microsoft.com/office/drawing/2014/main" id="{B0AA48AA-3691-4C1C-9E72-77BEA2928AC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14750" y="5605463"/>
                        <a:ext cx="1079500" cy="323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02" name="Object 14">
            <a:extLst>
              <a:ext uri="{FF2B5EF4-FFF2-40B4-BE49-F238E27FC236}">
                <a16:creationId xmlns:a16="http://schemas.microsoft.com/office/drawing/2014/main" id="{70ECE571-388D-4F88-974B-5A9EE73045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21100" y="3517900"/>
          <a:ext cx="1136650" cy="33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74" name="公式" r:id="rId27" imgW="723875" imgH="190432" progId="Equation.3">
                  <p:embed/>
                </p:oleObj>
              </mc:Choice>
              <mc:Fallback>
                <p:oleObj name="公式" r:id="rId27" imgW="723875" imgH="190432" progId="Equation.3">
                  <p:embed/>
                  <p:pic>
                    <p:nvPicPr>
                      <p:cNvPr id="18502" name="Object 14">
                        <a:extLst>
                          <a:ext uri="{FF2B5EF4-FFF2-40B4-BE49-F238E27FC236}">
                            <a16:creationId xmlns:a16="http://schemas.microsoft.com/office/drawing/2014/main" id="{70ECE571-388D-4F88-974B-5A9EE73045A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21100" y="3517900"/>
                        <a:ext cx="1136650" cy="339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03" name="Object 15">
            <a:extLst>
              <a:ext uri="{FF2B5EF4-FFF2-40B4-BE49-F238E27FC236}">
                <a16:creationId xmlns:a16="http://schemas.microsoft.com/office/drawing/2014/main" id="{DFA6CFB3-DA8D-4CD2-BAE5-19CFCCD4F8F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41900" y="5316538"/>
          <a:ext cx="958850" cy="25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75" name="公式" r:id="rId29" imgW="828771" imgH="190432" progId="Equation.3">
                  <p:embed/>
                </p:oleObj>
              </mc:Choice>
              <mc:Fallback>
                <p:oleObj name="公式" r:id="rId29" imgW="828771" imgH="190432" progId="Equation.3">
                  <p:embed/>
                  <p:pic>
                    <p:nvPicPr>
                      <p:cNvPr id="18503" name="Object 15">
                        <a:extLst>
                          <a:ext uri="{FF2B5EF4-FFF2-40B4-BE49-F238E27FC236}">
                            <a16:creationId xmlns:a16="http://schemas.microsoft.com/office/drawing/2014/main" id="{DFA6CFB3-DA8D-4CD2-BAE5-19CFCCD4F8F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41900" y="5316538"/>
                        <a:ext cx="958850" cy="255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04" name="Object 16">
            <a:extLst>
              <a:ext uri="{FF2B5EF4-FFF2-40B4-BE49-F238E27FC236}">
                <a16:creationId xmlns:a16="http://schemas.microsoft.com/office/drawing/2014/main" id="{1E8A2E0B-E59E-452D-A704-88B64ED04A9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76825" y="3284538"/>
          <a:ext cx="766763" cy="223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76" name="公式" r:id="rId31" imgW="1485976" imgH="409643" progId="Equation.3">
                  <p:embed/>
                </p:oleObj>
              </mc:Choice>
              <mc:Fallback>
                <p:oleObj name="公式" r:id="rId31" imgW="1485976" imgH="409643" progId="Equation.3">
                  <p:embed/>
                  <p:pic>
                    <p:nvPicPr>
                      <p:cNvPr id="18504" name="Object 16">
                        <a:extLst>
                          <a:ext uri="{FF2B5EF4-FFF2-40B4-BE49-F238E27FC236}">
                            <a16:creationId xmlns:a16="http://schemas.microsoft.com/office/drawing/2014/main" id="{1E8A2E0B-E59E-452D-A704-88B64ED04A9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76825" y="3284538"/>
                        <a:ext cx="766763" cy="223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05" name="Object 17">
            <a:extLst>
              <a:ext uri="{FF2B5EF4-FFF2-40B4-BE49-F238E27FC236}">
                <a16:creationId xmlns:a16="http://schemas.microsoft.com/office/drawing/2014/main" id="{18192B67-29C1-4E38-9950-809D1E38B29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72063" y="3714750"/>
          <a:ext cx="798512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77" name="公式" r:id="rId33" imgW="647725" imgH="180941" progId="Equation.3">
                  <p:embed/>
                </p:oleObj>
              </mc:Choice>
              <mc:Fallback>
                <p:oleObj name="公式" r:id="rId33" imgW="647725" imgH="180941" progId="Equation.3">
                  <p:embed/>
                  <p:pic>
                    <p:nvPicPr>
                      <p:cNvPr id="18505" name="Object 17">
                        <a:extLst>
                          <a:ext uri="{FF2B5EF4-FFF2-40B4-BE49-F238E27FC236}">
                            <a16:creationId xmlns:a16="http://schemas.microsoft.com/office/drawing/2014/main" id="{18192B67-29C1-4E38-9950-809D1E38B29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72063" y="3714750"/>
                        <a:ext cx="798512" cy="25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06" name="Object 18">
            <a:extLst>
              <a:ext uri="{FF2B5EF4-FFF2-40B4-BE49-F238E27FC236}">
                <a16:creationId xmlns:a16="http://schemas.microsoft.com/office/drawing/2014/main" id="{0E8C0ED6-22EB-47B0-BFDC-5265A181EA4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00625" y="4133850"/>
          <a:ext cx="928688" cy="527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78" name="公式" r:id="rId35" imgW="581057" imgH="390661" progId="Equation.3">
                  <p:embed/>
                </p:oleObj>
              </mc:Choice>
              <mc:Fallback>
                <p:oleObj name="公式" r:id="rId35" imgW="581057" imgH="390661" progId="Equation.3">
                  <p:embed/>
                  <p:pic>
                    <p:nvPicPr>
                      <p:cNvPr id="18506" name="Object 18">
                        <a:extLst>
                          <a:ext uri="{FF2B5EF4-FFF2-40B4-BE49-F238E27FC236}">
                            <a16:creationId xmlns:a16="http://schemas.microsoft.com/office/drawing/2014/main" id="{0E8C0ED6-22EB-47B0-BFDC-5265A181EA4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00625" y="4133850"/>
                        <a:ext cx="928688" cy="527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07" name="Object 19">
            <a:extLst>
              <a:ext uri="{FF2B5EF4-FFF2-40B4-BE49-F238E27FC236}">
                <a16:creationId xmlns:a16="http://schemas.microsoft.com/office/drawing/2014/main" id="{9E5277C7-F25C-43D9-A1D0-D013DAC983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026025" y="4643438"/>
          <a:ext cx="903288" cy="54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79" name="公式" r:id="rId37" imgW="609498" imgH="390661" progId="Equation.3">
                  <p:embed/>
                </p:oleObj>
              </mc:Choice>
              <mc:Fallback>
                <p:oleObj name="公式" r:id="rId37" imgW="609498" imgH="390661" progId="Equation.3">
                  <p:embed/>
                  <p:pic>
                    <p:nvPicPr>
                      <p:cNvPr id="18507" name="Object 19">
                        <a:extLst>
                          <a:ext uri="{FF2B5EF4-FFF2-40B4-BE49-F238E27FC236}">
                            <a16:creationId xmlns:a16="http://schemas.microsoft.com/office/drawing/2014/main" id="{9E5277C7-F25C-43D9-A1D0-D013DAC983C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6025" y="4643438"/>
                        <a:ext cx="903288" cy="547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08" name="Object 20">
            <a:extLst>
              <a:ext uri="{FF2B5EF4-FFF2-40B4-BE49-F238E27FC236}">
                <a16:creationId xmlns:a16="http://schemas.microsoft.com/office/drawing/2014/main" id="{AE4136B7-4350-416E-A937-3BA0EFEA5B8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86500" y="3489325"/>
          <a:ext cx="1177925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80" name="公式" r:id="rId39" imgW="733355" imgH="199923" progId="Equation.3">
                  <p:embed/>
                </p:oleObj>
              </mc:Choice>
              <mc:Fallback>
                <p:oleObj name="公式" r:id="rId39" imgW="733355" imgH="199923" progId="Equation.3">
                  <p:embed/>
                  <p:pic>
                    <p:nvPicPr>
                      <p:cNvPr id="18508" name="Object 20">
                        <a:extLst>
                          <a:ext uri="{FF2B5EF4-FFF2-40B4-BE49-F238E27FC236}">
                            <a16:creationId xmlns:a16="http://schemas.microsoft.com/office/drawing/2014/main" id="{AE4136B7-4350-416E-A937-3BA0EFEA5B8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86500" y="3489325"/>
                        <a:ext cx="1177925" cy="368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09" name="Object 21">
            <a:extLst>
              <a:ext uri="{FF2B5EF4-FFF2-40B4-BE49-F238E27FC236}">
                <a16:creationId xmlns:a16="http://schemas.microsoft.com/office/drawing/2014/main" id="{61361718-8B14-4309-A60C-E59F17A1CD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57938" y="4097338"/>
          <a:ext cx="958850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81" name="公式" r:id="rId41" imgW="581057" imgH="390661" progId="Equation.3">
                  <p:embed/>
                </p:oleObj>
              </mc:Choice>
              <mc:Fallback>
                <p:oleObj name="公式" r:id="rId41" imgW="581057" imgH="390661" progId="Equation.3">
                  <p:embed/>
                  <p:pic>
                    <p:nvPicPr>
                      <p:cNvPr id="18509" name="Object 21">
                        <a:extLst>
                          <a:ext uri="{FF2B5EF4-FFF2-40B4-BE49-F238E27FC236}">
                            <a16:creationId xmlns:a16="http://schemas.microsoft.com/office/drawing/2014/main" id="{61361718-8B14-4309-A60C-E59F17A1CD2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57938" y="4097338"/>
                        <a:ext cx="958850" cy="546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10" name="Object 22">
            <a:extLst>
              <a:ext uri="{FF2B5EF4-FFF2-40B4-BE49-F238E27FC236}">
                <a16:creationId xmlns:a16="http://schemas.microsoft.com/office/drawing/2014/main" id="{9F322178-1056-4A79-A237-45EF9CE098F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29375" y="4643438"/>
          <a:ext cx="928688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82" name="公式" r:id="rId43" imgW="609498" imgH="390661" progId="Equation.3">
                  <p:embed/>
                </p:oleObj>
              </mc:Choice>
              <mc:Fallback>
                <p:oleObj name="公式" r:id="rId43" imgW="609498" imgH="390661" progId="Equation.3">
                  <p:embed/>
                  <p:pic>
                    <p:nvPicPr>
                      <p:cNvPr id="18510" name="Object 22">
                        <a:extLst>
                          <a:ext uri="{FF2B5EF4-FFF2-40B4-BE49-F238E27FC236}">
                            <a16:creationId xmlns:a16="http://schemas.microsoft.com/office/drawing/2014/main" id="{9F322178-1056-4A79-A237-45EF9CE098F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29375" y="4643438"/>
                        <a:ext cx="928688" cy="53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11" name="Object 23">
            <a:extLst>
              <a:ext uri="{FF2B5EF4-FFF2-40B4-BE49-F238E27FC236}">
                <a16:creationId xmlns:a16="http://schemas.microsoft.com/office/drawing/2014/main" id="{FA862294-0F4E-4C2A-A2FB-47A2D24AD49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10313" y="2506663"/>
          <a:ext cx="1190625" cy="350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83" name="公式" r:id="rId45" imgW="733355" imgH="190432" progId="Equation.3">
                  <p:embed/>
                </p:oleObj>
              </mc:Choice>
              <mc:Fallback>
                <p:oleObj name="公式" r:id="rId45" imgW="733355" imgH="190432" progId="Equation.3">
                  <p:embed/>
                  <p:pic>
                    <p:nvPicPr>
                      <p:cNvPr id="18511" name="Object 23">
                        <a:extLst>
                          <a:ext uri="{FF2B5EF4-FFF2-40B4-BE49-F238E27FC236}">
                            <a16:creationId xmlns:a16="http://schemas.microsoft.com/office/drawing/2014/main" id="{FA862294-0F4E-4C2A-A2FB-47A2D24AD49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10313" y="2506663"/>
                        <a:ext cx="1190625" cy="350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12" name="Object 24">
            <a:extLst>
              <a:ext uri="{FF2B5EF4-FFF2-40B4-BE49-F238E27FC236}">
                <a16:creationId xmlns:a16="http://schemas.microsoft.com/office/drawing/2014/main" id="{DFFC08B3-B048-4109-9FFC-55E863E4C6E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81963" y="2489200"/>
          <a:ext cx="347662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84" name="公式" r:id="rId47" imgW="181045" imgH="190432" progId="Equation.3">
                  <p:embed/>
                </p:oleObj>
              </mc:Choice>
              <mc:Fallback>
                <p:oleObj name="公式" r:id="rId47" imgW="181045" imgH="190432" progId="Equation.3">
                  <p:embed/>
                  <p:pic>
                    <p:nvPicPr>
                      <p:cNvPr id="18512" name="Object 24">
                        <a:extLst>
                          <a:ext uri="{FF2B5EF4-FFF2-40B4-BE49-F238E27FC236}">
                            <a16:creationId xmlns:a16="http://schemas.microsoft.com/office/drawing/2014/main" id="{DFFC08B3-B048-4109-9FFC-55E863E4C6E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81963" y="2489200"/>
                        <a:ext cx="347662" cy="368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13" name="Object 25">
            <a:extLst>
              <a:ext uri="{FF2B5EF4-FFF2-40B4-BE49-F238E27FC236}">
                <a16:creationId xmlns:a16="http://schemas.microsoft.com/office/drawing/2014/main" id="{B2D085B0-CA2F-49D4-AF10-AD811EFA4CEF}"/>
              </a:ext>
            </a:extLst>
          </p:cNvPr>
          <p:cNvGraphicFramePr>
            <a:graphicFrameLocks/>
          </p:cNvGraphicFramePr>
          <p:nvPr/>
        </p:nvGraphicFramePr>
        <p:xfrm>
          <a:off x="7715250" y="3500438"/>
          <a:ext cx="1143000" cy="357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85" name="公式" r:id="rId49" imgW="752622" imgH="199923" progId="Equation.3">
                  <p:embed/>
                </p:oleObj>
              </mc:Choice>
              <mc:Fallback>
                <p:oleObj name="公式" r:id="rId49" imgW="752622" imgH="199923" progId="Equation.3">
                  <p:embed/>
                  <p:pic>
                    <p:nvPicPr>
                      <p:cNvPr id="18513" name="Object 25">
                        <a:extLst>
                          <a:ext uri="{FF2B5EF4-FFF2-40B4-BE49-F238E27FC236}">
                            <a16:creationId xmlns:a16="http://schemas.microsoft.com/office/drawing/2014/main" id="{B2D085B0-CA2F-49D4-AF10-AD811EFA4CE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15250" y="3500438"/>
                        <a:ext cx="1143000" cy="357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14" name="Object 26">
            <a:extLst>
              <a:ext uri="{FF2B5EF4-FFF2-40B4-BE49-F238E27FC236}">
                <a16:creationId xmlns:a16="http://schemas.microsoft.com/office/drawing/2014/main" id="{52294D14-DA8E-4A76-8C44-3DF576F53AE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11325" y="5307013"/>
          <a:ext cx="701675" cy="249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86" name="公式" r:id="rId51" imgW="1362120" imgH="457098" progId="Equation.3">
                  <p:embed/>
                </p:oleObj>
              </mc:Choice>
              <mc:Fallback>
                <p:oleObj name="公式" r:id="rId51" imgW="1362120" imgH="457098" progId="Equation.3">
                  <p:embed/>
                  <p:pic>
                    <p:nvPicPr>
                      <p:cNvPr id="18514" name="Object 26">
                        <a:extLst>
                          <a:ext uri="{FF2B5EF4-FFF2-40B4-BE49-F238E27FC236}">
                            <a16:creationId xmlns:a16="http://schemas.microsoft.com/office/drawing/2014/main" id="{52294D14-DA8E-4A76-8C44-3DF576F53AE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11325" y="5307013"/>
                        <a:ext cx="701675" cy="2492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15" name="Object 27">
            <a:extLst>
              <a:ext uri="{FF2B5EF4-FFF2-40B4-BE49-F238E27FC236}">
                <a16:creationId xmlns:a16="http://schemas.microsoft.com/office/drawing/2014/main" id="{825B511F-E7C8-41DC-B515-F2C0D223BFC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43063" y="5588000"/>
          <a:ext cx="874712" cy="287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87" name="公式" r:id="rId53" imgW="657206" imgH="190432" progId="Equation.3">
                  <p:embed/>
                </p:oleObj>
              </mc:Choice>
              <mc:Fallback>
                <p:oleObj name="公式" r:id="rId53" imgW="657206" imgH="190432" progId="Equation.3">
                  <p:embed/>
                  <p:pic>
                    <p:nvPicPr>
                      <p:cNvPr id="18515" name="Object 27">
                        <a:extLst>
                          <a:ext uri="{FF2B5EF4-FFF2-40B4-BE49-F238E27FC236}">
                            <a16:creationId xmlns:a16="http://schemas.microsoft.com/office/drawing/2014/main" id="{825B511F-E7C8-41DC-B515-F2C0D223BFC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43063" y="5588000"/>
                        <a:ext cx="874712" cy="287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16" name="Object 28">
            <a:extLst>
              <a:ext uri="{FF2B5EF4-FFF2-40B4-BE49-F238E27FC236}">
                <a16:creationId xmlns:a16="http://schemas.microsoft.com/office/drawing/2014/main" id="{2B79E8E2-3FF5-411D-8FA8-FE6B3224A16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92263" y="5916613"/>
          <a:ext cx="949325" cy="249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88" name="公式" r:id="rId55" imgW="1857241" imgH="457098" progId="Equation.3">
                  <p:embed/>
                </p:oleObj>
              </mc:Choice>
              <mc:Fallback>
                <p:oleObj name="公式" r:id="rId55" imgW="1857241" imgH="457098" progId="Equation.3">
                  <p:embed/>
                  <p:pic>
                    <p:nvPicPr>
                      <p:cNvPr id="18516" name="Object 28">
                        <a:extLst>
                          <a:ext uri="{FF2B5EF4-FFF2-40B4-BE49-F238E27FC236}">
                            <a16:creationId xmlns:a16="http://schemas.microsoft.com/office/drawing/2014/main" id="{2B79E8E2-3FF5-411D-8FA8-FE6B3224A16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92263" y="5916613"/>
                        <a:ext cx="949325" cy="2492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517" name="Rectangle 507">
            <a:extLst>
              <a:ext uri="{FF2B5EF4-FFF2-40B4-BE49-F238E27FC236}">
                <a16:creationId xmlns:a16="http://schemas.microsoft.com/office/drawing/2014/main" id="{D1450095-A06F-47DF-8356-D257A7F82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188" y="466725"/>
            <a:ext cx="835818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66"/>
                </a:solidFill>
                <a:latin typeface="Arial" panose="020B0604020202020204" pitchFamily="34" charset="0"/>
              </a:rPr>
              <a:t>理想气体热力学过程有关公式小结</a:t>
            </a:r>
            <a:r>
              <a:rPr lang="zh-CN" altLang="en-US" b="0">
                <a:solidFill>
                  <a:srgbClr val="FFFF66"/>
                </a:solidFill>
                <a:latin typeface="Arial" panose="020B0604020202020204" pitchFamily="34" charset="0"/>
              </a:rPr>
              <a:t>  </a:t>
            </a:r>
          </a:p>
        </p:txBody>
      </p:sp>
      <p:graphicFrame>
        <p:nvGraphicFramePr>
          <p:cNvPr id="18518" name="Object 29">
            <a:extLst>
              <a:ext uri="{FF2B5EF4-FFF2-40B4-BE49-F238E27FC236}">
                <a16:creationId xmlns:a16="http://schemas.microsoft.com/office/drawing/2014/main" id="{65252733-AC07-43FE-AED7-AC2254C5254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14750" y="2519363"/>
          <a:ext cx="1127125" cy="33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89" name="公式" r:id="rId57" imgW="723875" imgH="190432" progId="Equation.3">
                  <p:embed/>
                </p:oleObj>
              </mc:Choice>
              <mc:Fallback>
                <p:oleObj name="公式" r:id="rId57" imgW="723875" imgH="190432" progId="Equation.3">
                  <p:embed/>
                  <p:pic>
                    <p:nvPicPr>
                      <p:cNvPr id="18518" name="Object 29">
                        <a:extLst>
                          <a:ext uri="{FF2B5EF4-FFF2-40B4-BE49-F238E27FC236}">
                            <a16:creationId xmlns:a16="http://schemas.microsoft.com/office/drawing/2014/main" id="{65252733-AC07-43FE-AED7-AC2254C5254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14750" y="2519363"/>
                        <a:ext cx="1127125" cy="338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519" name="灯片编号占位符 1">
            <a:extLst>
              <a:ext uri="{FF2B5EF4-FFF2-40B4-BE49-F238E27FC236}">
                <a16:creationId xmlns:a16="http://schemas.microsoft.com/office/drawing/2014/main" id="{5AA33776-7212-46F7-A62E-9A6C3FF7403D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2BB6B0C4-466A-411C-9974-F0A8C794BDFE}" type="slidenum">
              <a:rPr lang="en-US" altLang="zh-CN" b="0">
                <a:solidFill>
                  <a:srgbClr val="FF00FF"/>
                </a:solidFill>
              </a:rPr>
              <a:pPr eaLnBrk="1" hangingPunct="1"/>
              <a:t>4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  <p:graphicFrame>
        <p:nvGraphicFramePr>
          <p:cNvPr id="18520" name="Object 88">
            <a:extLst>
              <a:ext uri="{FF2B5EF4-FFF2-40B4-BE49-F238E27FC236}">
                <a16:creationId xmlns:a16="http://schemas.microsoft.com/office/drawing/2014/main" id="{EBA53AF9-FF5A-4FB3-A279-128F947C614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29188" y="5715000"/>
          <a:ext cx="1154112" cy="428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90" name="公式" r:id="rId59" imgW="1095445" imgH="380864" progId="Equation.3">
                  <p:embed/>
                </p:oleObj>
              </mc:Choice>
              <mc:Fallback>
                <p:oleObj name="公式" r:id="rId59" imgW="1095445" imgH="380864" progId="Equation.3">
                  <p:embed/>
                  <p:pic>
                    <p:nvPicPr>
                      <p:cNvPr id="18520" name="Object 88">
                        <a:extLst>
                          <a:ext uri="{FF2B5EF4-FFF2-40B4-BE49-F238E27FC236}">
                            <a16:creationId xmlns:a16="http://schemas.microsoft.com/office/drawing/2014/main" id="{EBA53AF9-FF5A-4FB3-A279-128F947C614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29188" y="5715000"/>
                        <a:ext cx="1154112" cy="428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21" name="Object 89">
            <a:extLst>
              <a:ext uri="{FF2B5EF4-FFF2-40B4-BE49-F238E27FC236}">
                <a16:creationId xmlns:a16="http://schemas.microsoft.com/office/drawing/2014/main" id="{13AAA482-915B-482D-BEF0-444A5AEE08B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29250" y="2541588"/>
          <a:ext cx="204788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91" name="公式" r:id="rId61" imgW="85629" imgH="142977" progId="Equation.3">
                  <p:embed/>
                </p:oleObj>
              </mc:Choice>
              <mc:Fallback>
                <p:oleObj name="公式" r:id="rId61" imgW="85629" imgH="142977" progId="Equation.3">
                  <p:embed/>
                  <p:pic>
                    <p:nvPicPr>
                      <p:cNvPr id="18521" name="Object 89">
                        <a:extLst>
                          <a:ext uri="{FF2B5EF4-FFF2-40B4-BE49-F238E27FC236}">
                            <a16:creationId xmlns:a16="http://schemas.microsoft.com/office/drawing/2014/main" id="{13AAA482-915B-482D-BEF0-444A5AEE08B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29250" y="2541588"/>
                        <a:ext cx="204788" cy="28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22" name="Object 90">
            <a:extLst>
              <a:ext uri="{FF2B5EF4-FFF2-40B4-BE49-F238E27FC236}">
                <a16:creationId xmlns:a16="http://schemas.microsoft.com/office/drawing/2014/main" id="{F62CA3AB-1A9C-4EC5-8F76-37A5BFE19D6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43375" y="4500563"/>
          <a:ext cx="204788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92" name="公式" r:id="rId63" imgW="85629" imgH="142977" progId="Equation.3">
                  <p:embed/>
                </p:oleObj>
              </mc:Choice>
              <mc:Fallback>
                <p:oleObj name="公式" r:id="rId63" imgW="85629" imgH="142977" progId="Equation.3">
                  <p:embed/>
                  <p:pic>
                    <p:nvPicPr>
                      <p:cNvPr id="18522" name="Object 90">
                        <a:extLst>
                          <a:ext uri="{FF2B5EF4-FFF2-40B4-BE49-F238E27FC236}">
                            <a16:creationId xmlns:a16="http://schemas.microsoft.com/office/drawing/2014/main" id="{F62CA3AB-1A9C-4EC5-8F76-37A5BFE19D6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43375" y="4500563"/>
                        <a:ext cx="204788" cy="28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23" name="Object 91">
            <a:extLst>
              <a:ext uri="{FF2B5EF4-FFF2-40B4-BE49-F238E27FC236}">
                <a16:creationId xmlns:a16="http://schemas.microsoft.com/office/drawing/2014/main" id="{0DE67B84-FB89-498A-8EF5-0A394706FBF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86563" y="5643563"/>
          <a:ext cx="204787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93" name="公式" r:id="rId65" imgW="85629" imgH="142977" progId="Equation.3">
                  <p:embed/>
                </p:oleObj>
              </mc:Choice>
              <mc:Fallback>
                <p:oleObj name="公式" r:id="rId65" imgW="85629" imgH="142977" progId="Equation.3">
                  <p:embed/>
                  <p:pic>
                    <p:nvPicPr>
                      <p:cNvPr id="18523" name="Object 91">
                        <a:extLst>
                          <a:ext uri="{FF2B5EF4-FFF2-40B4-BE49-F238E27FC236}">
                            <a16:creationId xmlns:a16="http://schemas.microsoft.com/office/drawing/2014/main" id="{0DE67B84-FB89-498A-8EF5-0A394706FBF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86563" y="5643563"/>
                        <a:ext cx="204787" cy="28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24" name="Object 92">
            <a:extLst>
              <a:ext uri="{FF2B5EF4-FFF2-40B4-BE49-F238E27FC236}">
                <a16:creationId xmlns:a16="http://schemas.microsoft.com/office/drawing/2014/main" id="{E09D347A-528F-4066-9FD3-66E5168BE9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15313" y="5643563"/>
          <a:ext cx="204787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94" name="公式" r:id="rId67" imgW="85629" imgH="142977" progId="Equation.3">
                  <p:embed/>
                </p:oleObj>
              </mc:Choice>
              <mc:Fallback>
                <p:oleObj name="公式" r:id="rId67" imgW="85629" imgH="142977" progId="Equation.3">
                  <p:embed/>
                  <p:pic>
                    <p:nvPicPr>
                      <p:cNvPr id="18524" name="Object 92">
                        <a:extLst>
                          <a:ext uri="{FF2B5EF4-FFF2-40B4-BE49-F238E27FC236}">
                            <a16:creationId xmlns:a16="http://schemas.microsoft.com/office/drawing/2014/main" id="{E09D347A-528F-4066-9FD3-66E5168BE9B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15313" y="5643563"/>
                        <a:ext cx="204787" cy="28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525" name="Object 93">
            <a:extLst>
              <a:ext uri="{FF2B5EF4-FFF2-40B4-BE49-F238E27FC236}">
                <a16:creationId xmlns:a16="http://schemas.microsoft.com/office/drawing/2014/main" id="{363004EA-0234-408E-AB17-44608629409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143875" y="4581525"/>
          <a:ext cx="246063" cy="204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195" name="公式" r:id="rId69" imgW="114376" imgH="85725" progId="Equation.3">
                  <p:embed/>
                </p:oleObj>
              </mc:Choice>
              <mc:Fallback>
                <p:oleObj name="公式" r:id="rId69" imgW="114376" imgH="85725" progId="Equation.3">
                  <p:embed/>
                  <p:pic>
                    <p:nvPicPr>
                      <p:cNvPr id="18525" name="Object 93">
                        <a:extLst>
                          <a:ext uri="{FF2B5EF4-FFF2-40B4-BE49-F238E27FC236}">
                            <a16:creationId xmlns:a16="http://schemas.microsoft.com/office/drawing/2014/main" id="{363004EA-0234-408E-AB17-44608629409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43875" y="4581525"/>
                        <a:ext cx="246063" cy="204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 Box 160">
            <a:extLst>
              <a:ext uri="{FF2B5EF4-FFF2-40B4-BE49-F238E27FC236}">
                <a16:creationId xmlns:a16="http://schemas.microsoft.com/office/drawing/2014/main" id="{44919483-D69F-4C95-A035-3F26F6AA40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451520"/>
            <a:ext cx="23891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FFFF00"/>
                </a:solidFill>
                <a:ea typeface="仿宋_GB2312"/>
                <a:cs typeface="仿宋_GB2312"/>
              </a:rPr>
              <a:t>5. </a:t>
            </a:r>
            <a:r>
              <a:rPr lang="zh-CN" altLang="en-US" dirty="0">
                <a:solidFill>
                  <a:srgbClr val="FFFF00"/>
                </a:solidFill>
                <a:ea typeface="仿宋_GB2312"/>
                <a:cs typeface="仿宋_GB2312"/>
              </a:rPr>
              <a:t>循环过程</a:t>
            </a:r>
          </a:p>
        </p:txBody>
      </p:sp>
      <p:sp>
        <p:nvSpPr>
          <p:cNvPr id="19459" name="Rectangle 161">
            <a:extLst>
              <a:ext uri="{FF2B5EF4-FFF2-40B4-BE49-F238E27FC236}">
                <a16:creationId xmlns:a16="http://schemas.microsoft.com/office/drawing/2014/main" id="{ADA939B9-0357-45EF-BF86-08A828B02A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1174229"/>
            <a:ext cx="165668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dirty="0">
                <a:solidFill>
                  <a:schemeClr val="bg1"/>
                </a:solidFill>
                <a:ea typeface="仿宋_GB2312"/>
                <a:cs typeface="仿宋_GB2312"/>
              </a:rPr>
              <a:t>热机效率</a:t>
            </a:r>
          </a:p>
        </p:txBody>
      </p:sp>
      <p:sp>
        <p:nvSpPr>
          <p:cNvPr id="19460" name="Rectangle 162">
            <a:extLst>
              <a:ext uri="{FF2B5EF4-FFF2-40B4-BE49-F238E27FC236}">
                <a16:creationId xmlns:a16="http://schemas.microsoft.com/office/drawing/2014/main" id="{CFD638CF-04D0-491D-9CC6-33DD07CBC6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95706" y="1167386"/>
            <a:ext cx="3529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chemeClr val="bg1"/>
                </a:solidFill>
                <a:ea typeface="仿宋_GB2312"/>
                <a:cs typeface="仿宋_GB2312"/>
              </a:rPr>
              <a:t>, </a:t>
            </a:r>
            <a:r>
              <a:rPr lang="zh-CN" altLang="en-US" dirty="0">
                <a:solidFill>
                  <a:schemeClr val="bg1"/>
                </a:solidFill>
                <a:ea typeface="仿宋_GB2312"/>
                <a:cs typeface="仿宋_GB2312"/>
              </a:rPr>
              <a:t>卡诺热机效率                  </a:t>
            </a:r>
            <a:endParaRPr lang="en-US" altLang="zh-CN" dirty="0">
              <a:solidFill>
                <a:schemeClr val="bg1"/>
              </a:solidFill>
              <a:ea typeface="仿宋_GB2312"/>
              <a:cs typeface="仿宋_GB2312"/>
            </a:endParaRPr>
          </a:p>
        </p:txBody>
      </p:sp>
      <p:sp>
        <p:nvSpPr>
          <p:cNvPr id="19461" name="Text Box 163">
            <a:extLst>
              <a:ext uri="{FF2B5EF4-FFF2-40B4-BE49-F238E27FC236}">
                <a16:creationId xmlns:a16="http://schemas.microsoft.com/office/drawing/2014/main" id="{2F76318B-4B29-4937-BAA7-7534313096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6591" y="2023618"/>
            <a:ext cx="172819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dirty="0">
                <a:solidFill>
                  <a:schemeClr val="bg1"/>
                </a:solidFill>
                <a:ea typeface="仿宋_GB2312"/>
                <a:cs typeface="仿宋_GB2312"/>
              </a:rPr>
              <a:t>致冷系数　</a:t>
            </a:r>
          </a:p>
        </p:txBody>
      </p:sp>
      <p:sp>
        <p:nvSpPr>
          <p:cNvPr id="19462" name="Rectangle 164">
            <a:extLst>
              <a:ext uri="{FF2B5EF4-FFF2-40B4-BE49-F238E27FC236}">
                <a16:creationId xmlns:a16="http://schemas.microsoft.com/office/drawing/2014/main" id="{AA948FDF-5BC3-424B-89FB-8DAACC932E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24627" y="2041407"/>
            <a:ext cx="37449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chemeClr val="bg1"/>
                </a:solidFill>
                <a:ea typeface="仿宋_GB2312"/>
                <a:cs typeface="仿宋_GB2312"/>
              </a:rPr>
              <a:t>, </a:t>
            </a:r>
            <a:r>
              <a:rPr lang="zh-CN" altLang="en-US" dirty="0">
                <a:solidFill>
                  <a:schemeClr val="bg1"/>
                </a:solidFill>
                <a:ea typeface="仿宋_GB2312"/>
                <a:cs typeface="仿宋_GB2312"/>
              </a:rPr>
              <a:t>卡诺致冷系数                    </a:t>
            </a:r>
            <a:endParaRPr lang="en-US" altLang="zh-CN" dirty="0">
              <a:solidFill>
                <a:schemeClr val="bg1"/>
              </a:solidFill>
              <a:ea typeface="仿宋_GB2312"/>
              <a:cs typeface="仿宋_GB2312"/>
            </a:endParaRPr>
          </a:p>
        </p:txBody>
      </p:sp>
      <p:graphicFrame>
        <p:nvGraphicFramePr>
          <p:cNvPr id="19463" name="Object 165">
            <a:extLst>
              <a:ext uri="{FF2B5EF4-FFF2-40B4-BE49-F238E27FC236}">
                <a16:creationId xmlns:a16="http://schemas.microsoft.com/office/drawing/2014/main" id="{FBFADE1C-2174-451A-AE2C-68C1E5926E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8168220"/>
              </p:ext>
            </p:extLst>
          </p:nvPr>
        </p:nvGraphicFramePr>
        <p:xfrm>
          <a:off x="3095472" y="1077888"/>
          <a:ext cx="1036877" cy="6949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1912" name="公式" r:id="rId3" imgW="1152633" imgH="762034" progId="Equation.3">
                  <p:embed/>
                </p:oleObj>
              </mc:Choice>
              <mc:Fallback>
                <p:oleObj name="公式" r:id="rId3" imgW="1152633" imgH="762034" progId="Equation.3">
                  <p:embed/>
                  <p:pic>
                    <p:nvPicPr>
                      <p:cNvPr id="19463" name="Object 165">
                        <a:extLst>
                          <a:ext uri="{FF2B5EF4-FFF2-40B4-BE49-F238E27FC236}">
                            <a16:creationId xmlns:a16="http://schemas.microsoft.com/office/drawing/2014/main" id="{FBFADE1C-2174-451A-AE2C-68C1E5926E9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5472" y="1077888"/>
                        <a:ext cx="1036877" cy="69492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4" name="Object 166">
            <a:extLst>
              <a:ext uri="{FF2B5EF4-FFF2-40B4-BE49-F238E27FC236}">
                <a16:creationId xmlns:a16="http://schemas.microsoft.com/office/drawing/2014/main" id="{ABA5510B-A750-4DCE-AF83-4171354D60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155083"/>
              </p:ext>
            </p:extLst>
          </p:nvPr>
        </p:nvGraphicFramePr>
        <p:xfrm>
          <a:off x="2304095" y="1069653"/>
          <a:ext cx="728020" cy="6949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1913" name="公式" r:id="rId5" imgW="800024" imgH="762034" progId="Equation.3">
                  <p:embed/>
                </p:oleObj>
              </mc:Choice>
              <mc:Fallback>
                <p:oleObj name="公式" r:id="rId5" imgW="800024" imgH="762034" progId="Equation.3">
                  <p:embed/>
                  <p:pic>
                    <p:nvPicPr>
                      <p:cNvPr id="19464" name="Object 166">
                        <a:extLst>
                          <a:ext uri="{FF2B5EF4-FFF2-40B4-BE49-F238E27FC236}">
                            <a16:creationId xmlns:a16="http://schemas.microsoft.com/office/drawing/2014/main" id="{ABA5510B-A750-4DCE-AF83-4171354D605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4095" y="1069653"/>
                        <a:ext cx="728020" cy="69492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5" name="Object 167">
            <a:extLst>
              <a:ext uri="{FF2B5EF4-FFF2-40B4-BE49-F238E27FC236}">
                <a16:creationId xmlns:a16="http://schemas.microsoft.com/office/drawing/2014/main" id="{F063AA7B-5D4C-40AE-8836-AB8164EBE9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0938702"/>
              </p:ext>
            </p:extLst>
          </p:nvPr>
        </p:nvGraphicFramePr>
        <p:xfrm>
          <a:off x="6419188" y="1031840"/>
          <a:ext cx="1063536" cy="7282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1914" name="公式" r:id="rId7" imgW="1133367" imgH="762034" progId="Equation.3">
                  <p:embed/>
                </p:oleObj>
              </mc:Choice>
              <mc:Fallback>
                <p:oleObj name="公式" r:id="rId7" imgW="1133367" imgH="762034" progId="Equation.3">
                  <p:embed/>
                  <p:pic>
                    <p:nvPicPr>
                      <p:cNvPr id="19465" name="Object 167">
                        <a:extLst>
                          <a:ext uri="{FF2B5EF4-FFF2-40B4-BE49-F238E27FC236}">
                            <a16:creationId xmlns:a16="http://schemas.microsoft.com/office/drawing/2014/main" id="{F063AA7B-5D4C-40AE-8836-AB8164EBE9C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19188" y="1031840"/>
                        <a:ext cx="1063536" cy="72829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6" name="Object 168">
            <a:extLst>
              <a:ext uri="{FF2B5EF4-FFF2-40B4-BE49-F238E27FC236}">
                <a16:creationId xmlns:a16="http://schemas.microsoft.com/office/drawing/2014/main" id="{D4C1223C-10DE-4AC1-B04F-437604E88C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1606913"/>
              </p:ext>
            </p:extLst>
          </p:nvPr>
        </p:nvGraphicFramePr>
        <p:xfrm>
          <a:off x="6660232" y="1922543"/>
          <a:ext cx="1158215" cy="6949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1915" name="公式" r:id="rId9" imgW="1295451" imgH="762034" progId="Equation.3">
                  <p:embed/>
                </p:oleObj>
              </mc:Choice>
              <mc:Fallback>
                <p:oleObj name="公式" r:id="rId9" imgW="1295451" imgH="762034" progId="Equation.3">
                  <p:embed/>
                  <p:pic>
                    <p:nvPicPr>
                      <p:cNvPr id="19466" name="Object 168">
                        <a:extLst>
                          <a:ext uri="{FF2B5EF4-FFF2-40B4-BE49-F238E27FC236}">
                            <a16:creationId xmlns:a16="http://schemas.microsoft.com/office/drawing/2014/main" id="{D4C1223C-10DE-4AC1-B04F-437604E88CD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60232" y="1922543"/>
                        <a:ext cx="1158215" cy="69492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7" name="Object 169">
            <a:extLst>
              <a:ext uri="{FF2B5EF4-FFF2-40B4-BE49-F238E27FC236}">
                <a16:creationId xmlns:a16="http://schemas.microsoft.com/office/drawing/2014/main" id="{F9F8420E-5794-42F4-83C0-8D65917165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039204"/>
              </p:ext>
            </p:extLst>
          </p:nvPr>
        </p:nvGraphicFramePr>
        <p:xfrm>
          <a:off x="3152155" y="1922543"/>
          <a:ext cx="1224632" cy="7143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1916" name="公式" r:id="rId11" imgW="1333373" imgH="762034" progId="Equation.3">
                  <p:embed/>
                </p:oleObj>
              </mc:Choice>
              <mc:Fallback>
                <p:oleObj name="公式" r:id="rId11" imgW="1333373" imgH="762034" progId="Equation.3">
                  <p:embed/>
                  <p:pic>
                    <p:nvPicPr>
                      <p:cNvPr id="19467" name="Object 169">
                        <a:extLst>
                          <a:ext uri="{FF2B5EF4-FFF2-40B4-BE49-F238E27FC236}">
                            <a16:creationId xmlns:a16="http://schemas.microsoft.com/office/drawing/2014/main" id="{F9F8420E-5794-42F4-83C0-8D659171654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52155" y="1922543"/>
                        <a:ext cx="1224632" cy="71436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8" name="Object 170">
            <a:extLst>
              <a:ext uri="{FF2B5EF4-FFF2-40B4-BE49-F238E27FC236}">
                <a16:creationId xmlns:a16="http://schemas.microsoft.com/office/drawing/2014/main" id="{FF85720C-D3A9-4BD9-AF2A-D66F9DF67E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8001162"/>
              </p:ext>
            </p:extLst>
          </p:nvPr>
        </p:nvGraphicFramePr>
        <p:xfrm>
          <a:off x="2253171" y="1936727"/>
          <a:ext cx="863056" cy="6949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1917" name="公式" r:id="rId13" imgW="942841" imgH="752543" progId="Equation.3">
                  <p:embed/>
                </p:oleObj>
              </mc:Choice>
              <mc:Fallback>
                <p:oleObj name="公式" r:id="rId13" imgW="942841" imgH="752543" progId="Equation.3">
                  <p:embed/>
                  <p:pic>
                    <p:nvPicPr>
                      <p:cNvPr id="19468" name="Object 170">
                        <a:extLst>
                          <a:ext uri="{FF2B5EF4-FFF2-40B4-BE49-F238E27FC236}">
                            <a16:creationId xmlns:a16="http://schemas.microsoft.com/office/drawing/2014/main" id="{FF85720C-D3A9-4BD9-AF2A-D66F9DF67E6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53171" y="1936727"/>
                        <a:ext cx="863056" cy="69492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69" name="Text Box 172">
            <a:extLst>
              <a:ext uri="{FF2B5EF4-FFF2-40B4-BE49-F238E27FC236}">
                <a16:creationId xmlns:a16="http://schemas.microsoft.com/office/drawing/2014/main" id="{28030723-B781-4F91-97FA-BE8A907C91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544" y="2852936"/>
            <a:ext cx="35321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FFFF00"/>
                </a:solidFill>
                <a:ea typeface="仿宋_GB2312"/>
                <a:cs typeface="仿宋_GB2312"/>
              </a:rPr>
              <a:t>6. </a:t>
            </a:r>
            <a:r>
              <a:rPr lang="zh-CN" altLang="en-US" dirty="0">
                <a:solidFill>
                  <a:srgbClr val="FFFF00"/>
                </a:solidFill>
                <a:ea typeface="仿宋_GB2312"/>
                <a:cs typeface="仿宋_GB2312"/>
              </a:rPr>
              <a:t>热力学第二定律</a:t>
            </a:r>
          </a:p>
        </p:txBody>
      </p:sp>
      <p:sp>
        <p:nvSpPr>
          <p:cNvPr id="40109" name="Rectangle 173">
            <a:extLst>
              <a:ext uri="{FF2B5EF4-FFF2-40B4-BE49-F238E27FC236}">
                <a16:creationId xmlns:a16="http://schemas.microsoft.com/office/drawing/2014/main" id="{7B46A0C6-A621-4201-8F48-9EF4E53CAC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375" y="4326930"/>
            <a:ext cx="7816850" cy="830262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rgbClr val="FFFF00"/>
                </a:solidFill>
                <a:ea typeface="仿宋_GB2312" pitchFamily="49" charset="-122"/>
              </a:rPr>
              <a:t>克劳修斯表述：</a:t>
            </a:r>
            <a:r>
              <a:rPr lang="zh-CN" altLang="en-US" b="0" dirty="0">
                <a:solidFill>
                  <a:schemeClr val="bg1"/>
                </a:solidFill>
                <a:latin typeface="+mn-ea"/>
                <a:ea typeface="+mn-ea"/>
              </a:rPr>
              <a:t>不可能使热量从低温物体传向高温物体而不引起其他变化，即热传递过程是不可逆的。</a:t>
            </a:r>
            <a:endParaRPr lang="en-US" altLang="zh-CN" b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40111" name="Rectangle 175">
            <a:extLst>
              <a:ext uri="{FF2B5EF4-FFF2-40B4-BE49-F238E27FC236}">
                <a16:creationId xmlns:a16="http://schemas.microsoft.com/office/drawing/2014/main" id="{4C37B543-03AE-4967-B9F7-F05A6D74A8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3390826"/>
            <a:ext cx="7993063" cy="830262"/>
          </a:xfrm>
          <a:prstGeom prst="rect">
            <a:avLst/>
          </a:prstGeom>
          <a:noFill/>
          <a:ln w="38100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rgbClr val="FFFF00"/>
                </a:solidFill>
                <a:ea typeface="仿宋_GB2312" pitchFamily="49" charset="-122"/>
              </a:rPr>
              <a:t>开尔文表述：</a:t>
            </a:r>
            <a:r>
              <a:rPr lang="en-US" altLang="zh-CN" dirty="0">
                <a:solidFill>
                  <a:srgbClr val="FFFF00"/>
                </a:solidFill>
                <a:ea typeface="仿宋_GB2312" pitchFamily="49" charset="-122"/>
              </a:rPr>
              <a:t> </a:t>
            </a:r>
            <a:r>
              <a:rPr lang="zh-CN" altLang="en-US" b="0" dirty="0">
                <a:solidFill>
                  <a:schemeClr val="bg1"/>
                </a:solidFill>
                <a:latin typeface="+mn-ea"/>
                <a:ea typeface="+mn-ea"/>
              </a:rPr>
              <a:t>不可能从单一热源吸取热量，使它完全变为有用功而不引起其他变化，即功热转化是不可逆的。</a:t>
            </a:r>
            <a:endParaRPr lang="en-US" altLang="zh-CN" b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40112" name="Rectangle 176">
            <a:extLst>
              <a:ext uri="{FF2B5EF4-FFF2-40B4-BE49-F238E27FC236}">
                <a16:creationId xmlns:a16="http://schemas.microsoft.com/office/drawing/2014/main" id="{63295C64-68D4-4C2F-B96F-6DA10B687A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375" y="5262299"/>
            <a:ext cx="8178105" cy="830997"/>
          </a:xfrm>
          <a:prstGeom prst="rect">
            <a:avLst/>
          </a:prstGeom>
          <a:noFill/>
          <a:ln w="2857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dirty="0">
                <a:solidFill>
                  <a:srgbClr val="FFFF00"/>
                </a:solidFill>
                <a:ea typeface="仿宋_GB2312" pitchFamily="49" charset="-122"/>
              </a:rPr>
              <a:t>热力学第二定律的统计意义：</a:t>
            </a:r>
            <a:r>
              <a:rPr lang="zh-CN" altLang="en-US" b="0" dirty="0">
                <a:solidFill>
                  <a:schemeClr val="bg1"/>
                </a:solidFill>
                <a:latin typeface="+mn-ea"/>
                <a:ea typeface="+mn-ea"/>
              </a:rPr>
              <a:t>自发热力学过程总是沿着热运动更无序的方向进行的（不可逆过程）</a:t>
            </a:r>
            <a:endParaRPr lang="en-US" altLang="zh-CN" b="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19473" name="灯片编号占位符 1">
            <a:extLst>
              <a:ext uri="{FF2B5EF4-FFF2-40B4-BE49-F238E27FC236}">
                <a16:creationId xmlns:a16="http://schemas.microsoft.com/office/drawing/2014/main" id="{E477A3F0-CFAA-4B81-AC89-BCD5966F646D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3DB015B1-2776-483A-ADFD-74FD1A9C0EF7}" type="slidenum">
              <a:rPr lang="en-US" altLang="zh-CN" b="0">
                <a:solidFill>
                  <a:srgbClr val="FF00FF"/>
                </a:solidFill>
              </a:rPr>
              <a:pPr eaLnBrk="1" hangingPunct="1"/>
              <a:t>5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7" name="Text Box 5">
            <a:extLst>
              <a:ext uri="{FF2B5EF4-FFF2-40B4-BE49-F238E27FC236}">
                <a16:creationId xmlns:a16="http://schemas.microsoft.com/office/drawing/2014/main" id="{4527B513-76D2-4855-BB06-3DD6C049EF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3549922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Arial" panose="020B0604020202020204" pitchFamily="34" charset="0"/>
              </a:rPr>
              <a:t>例</a:t>
            </a:r>
          </a:p>
        </p:txBody>
      </p:sp>
      <p:sp>
        <p:nvSpPr>
          <p:cNvPr id="33798" name="Text Box 6">
            <a:extLst>
              <a:ext uri="{FF2B5EF4-FFF2-40B4-BE49-F238E27FC236}">
                <a16:creationId xmlns:a16="http://schemas.microsoft.com/office/drawing/2014/main" id="{019C07A0-20C6-4EA8-BFB3-524D835661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7713" y="3565797"/>
            <a:ext cx="76168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dirty="0">
                <a:solidFill>
                  <a:schemeClr val="bg1"/>
                </a:solidFill>
              </a:rPr>
              <a:t>关于热功转换和热量传递过程，有下面一些叙述：</a:t>
            </a:r>
          </a:p>
        </p:txBody>
      </p:sp>
      <p:sp>
        <p:nvSpPr>
          <p:cNvPr id="33799" name="Text Box 7">
            <a:extLst>
              <a:ext uri="{FF2B5EF4-FFF2-40B4-BE49-F238E27FC236}">
                <a16:creationId xmlns:a16="http://schemas.microsoft.com/office/drawing/2014/main" id="{12B96470-2166-4C15-BCDF-BFFE1F03A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8025" y="4197622"/>
            <a:ext cx="79676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(1)  </a:t>
            </a:r>
            <a:r>
              <a:rPr lang="zh-CN" altLang="en-US">
                <a:solidFill>
                  <a:schemeClr val="bg1"/>
                </a:solidFill>
              </a:rPr>
              <a:t>功可以完全变为热量，而热量不能完全变为功；</a:t>
            </a:r>
          </a:p>
        </p:txBody>
      </p:sp>
      <p:sp>
        <p:nvSpPr>
          <p:cNvPr id="33800" name="Rectangle 8">
            <a:extLst>
              <a:ext uri="{FF2B5EF4-FFF2-40B4-BE49-F238E27FC236}">
                <a16:creationId xmlns:a16="http://schemas.microsoft.com/office/drawing/2014/main" id="{C3E27DE9-6066-4BDF-9F1B-0F78354D7C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025" y="4773885"/>
            <a:ext cx="53832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(2)  </a:t>
            </a:r>
            <a:r>
              <a:rPr lang="zh-CN" altLang="en-US">
                <a:solidFill>
                  <a:schemeClr val="bg1"/>
                </a:solidFill>
              </a:rPr>
              <a:t>一切热机的效率都只能小于</a:t>
            </a:r>
            <a:r>
              <a:rPr lang="en-US" altLang="zh-CN">
                <a:solidFill>
                  <a:schemeClr val="bg1"/>
                </a:solidFill>
              </a:rPr>
              <a:t>1</a:t>
            </a:r>
            <a:r>
              <a:rPr lang="zh-CN" altLang="en-US">
                <a:solidFill>
                  <a:schemeClr val="bg1"/>
                </a:solidFill>
              </a:rPr>
              <a:t>；</a:t>
            </a:r>
          </a:p>
        </p:txBody>
      </p:sp>
      <p:sp>
        <p:nvSpPr>
          <p:cNvPr id="33801" name="Rectangle 9">
            <a:extLst>
              <a:ext uri="{FF2B5EF4-FFF2-40B4-BE49-F238E27FC236}">
                <a16:creationId xmlns:a16="http://schemas.microsoft.com/office/drawing/2014/main" id="{7190C6F8-5918-4412-AD4D-7C4E27590C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963" y="5373960"/>
            <a:ext cx="7096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(3)  </a:t>
            </a:r>
            <a:r>
              <a:rPr lang="zh-CN" altLang="en-US">
                <a:solidFill>
                  <a:schemeClr val="bg1"/>
                </a:solidFill>
              </a:rPr>
              <a:t>热量不能从低温物体向高温物体传递；</a:t>
            </a:r>
          </a:p>
        </p:txBody>
      </p:sp>
      <p:sp>
        <p:nvSpPr>
          <p:cNvPr id="33802" name="Rectangle 10">
            <a:extLst>
              <a:ext uri="{FF2B5EF4-FFF2-40B4-BE49-F238E27FC236}">
                <a16:creationId xmlns:a16="http://schemas.microsoft.com/office/drawing/2014/main" id="{6223AEC9-F930-4232-9FF5-E1DDA71747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963" y="5981972"/>
            <a:ext cx="754221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chemeClr val="bg1"/>
                </a:solidFill>
              </a:rPr>
              <a:t>(4)  </a:t>
            </a:r>
            <a:r>
              <a:rPr lang="zh-CN" altLang="en-US">
                <a:solidFill>
                  <a:schemeClr val="bg1"/>
                </a:solidFill>
              </a:rPr>
              <a:t>热量从高温物体向低温物体传递是不可逆的。</a:t>
            </a:r>
          </a:p>
        </p:txBody>
      </p:sp>
      <p:sp>
        <p:nvSpPr>
          <p:cNvPr id="28680" name="任意多边形 73">
            <a:extLst>
              <a:ext uri="{FF2B5EF4-FFF2-40B4-BE49-F238E27FC236}">
                <a16:creationId xmlns:a16="http://schemas.microsoft.com/office/drawing/2014/main" id="{7FC7E05B-2771-4166-80B0-DF2F4524E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" y="4502422"/>
            <a:ext cx="1317625" cy="881063"/>
          </a:xfrm>
          <a:custGeom>
            <a:avLst/>
            <a:gdLst>
              <a:gd name="T0" fmla="*/ 0 w 1317072"/>
              <a:gd name="T1" fmla="*/ 464603 h 880845"/>
              <a:gd name="T2" fmla="*/ 254646 w 1317072"/>
              <a:gd name="T3" fmla="*/ 794046 h 880845"/>
              <a:gd name="T4" fmla="*/ 407432 w 1317072"/>
              <a:gd name="T5" fmla="*/ 861627 h 880845"/>
              <a:gd name="T6" fmla="*/ 568709 w 1317072"/>
              <a:gd name="T7" fmla="*/ 743366 h 880845"/>
              <a:gd name="T8" fmla="*/ 1332643 w 1317072"/>
              <a:gd name="T9" fmla="*/ 0 h 88084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17072"/>
              <a:gd name="T16" fmla="*/ 0 h 880845"/>
              <a:gd name="T17" fmla="*/ 1317072 w 1317072"/>
              <a:gd name="T18" fmla="*/ 880845 h 88084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17072" h="880845">
                <a:moveTo>
                  <a:pt x="0" y="461395"/>
                </a:moveTo>
                <a:cubicBezTo>
                  <a:pt x="92279" y="592123"/>
                  <a:pt x="184558" y="722852"/>
                  <a:pt x="251670" y="788566"/>
                </a:cubicBezTo>
                <a:cubicBezTo>
                  <a:pt x="318782" y="854280"/>
                  <a:pt x="350940" y="864067"/>
                  <a:pt x="402672" y="855678"/>
                </a:cubicBezTo>
                <a:cubicBezTo>
                  <a:pt x="454404" y="847289"/>
                  <a:pt x="409663" y="880845"/>
                  <a:pt x="562063" y="738232"/>
                </a:cubicBezTo>
                <a:cubicBezTo>
                  <a:pt x="714463" y="595619"/>
                  <a:pt x="1015767" y="297809"/>
                  <a:pt x="1317072" y="0"/>
                </a:cubicBezTo>
              </a:path>
            </a:pathLst>
          </a:custGeom>
          <a:noFill/>
          <a:ln w="317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681" name="任意多边形 73">
            <a:extLst>
              <a:ext uri="{FF2B5EF4-FFF2-40B4-BE49-F238E27FC236}">
                <a16:creationId xmlns:a16="http://schemas.microsoft.com/office/drawing/2014/main" id="{92CEF9AD-90A6-49C3-80FF-D47B5ADBBA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5788297"/>
            <a:ext cx="1317625" cy="881063"/>
          </a:xfrm>
          <a:custGeom>
            <a:avLst/>
            <a:gdLst>
              <a:gd name="T0" fmla="*/ 0 w 1317072"/>
              <a:gd name="T1" fmla="*/ 464603 h 880845"/>
              <a:gd name="T2" fmla="*/ 254646 w 1317072"/>
              <a:gd name="T3" fmla="*/ 794046 h 880845"/>
              <a:gd name="T4" fmla="*/ 407432 w 1317072"/>
              <a:gd name="T5" fmla="*/ 861627 h 880845"/>
              <a:gd name="T6" fmla="*/ 568709 w 1317072"/>
              <a:gd name="T7" fmla="*/ 743366 h 880845"/>
              <a:gd name="T8" fmla="*/ 1332643 w 1317072"/>
              <a:gd name="T9" fmla="*/ 0 h 88084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17072"/>
              <a:gd name="T16" fmla="*/ 0 h 880845"/>
              <a:gd name="T17" fmla="*/ 1317072 w 1317072"/>
              <a:gd name="T18" fmla="*/ 880845 h 88084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17072" h="880845">
                <a:moveTo>
                  <a:pt x="0" y="461395"/>
                </a:moveTo>
                <a:cubicBezTo>
                  <a:pt x="92279" y="592123"/>
                  <a:pt x="184558" y="722852"/>
                  <a:pt x="251670" y="788566"/>
                </a:cubicBezTo>
                <a:cubicBezTo>
                  <a:pt x="318782" y="854280"/>
                  <a:pt x="350940" y="864067"/>
                  <a:pt x="402672" y="855678"/>
                </a:cubicBezTo>
                <a:cubicBezTo>
                  <a:pt x="454404" y="847289"/>
                  <a:pt x="409663" y="880845"/>
                  <a:pt x="562063" y="738232"/>
                </a:cubicBezTo>
                <a:cubicBezTo>
                  <a:pt x="714463" y="595619"/>
                  <a:pt x="1015767" y="297809"/>
                  <a:pt x="1317072" y="0"/>
                </a:cubicBezTo>
              </a:path>
            </a:pathLst>
          </a:custGeom>
          <a:noFill/>
          <a:ln w="31750" algn="ctr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322" name="灯片编号占位符 1">
            <a:extLst>
              <a:ext uri="{FF2B5EF4-FFF2-40B4-BE49-F238E27FC236}">
                <a16:creationId xmlns:a16="http://schemas.microsoft.com/office/drawing/2014/main" id="{4D1B68E4-D2FF-4E0D-A172-C9DC67BCCDBF}"/>
              </a:ext>
            </a:extLst>
          </p:cNvPr>
          <p:cNvSpPr txBox="1">
            <a:spLocks/>
          </p:cNvSpPr>
          <p:nvPr/>
        </p:nvSpPr>
        <p:spPr bwMode="auto">
          <a:xfrm>
            <a:off x="0" y="6409134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9B676900-D33F-4C6E-BBC1-134CC55D5EDF}" type="slidenum">
              <a:rPr lang="en-US" altLang="zh-CN" b="0">
                <a:solidFill>
                  <a:srgbClr val="FF00FF"/>
                </a:solidFill>
              </a:rPr>
              <a:pPr eaLnBrk="1" hangingPunct="1"/>
              <a:t>6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  <p:sp>
        <p:nvSpPr>
          <p:cNvPr id="11" name="Text Box 172">
            <a:extLst>
              <a:ext uri="{FF2B5EF4-FFF2-40B4-BE49-F238E27FC236}">
                <a16:creationId xmlns:a16="http://schemas.microsoft.com/office/drawing/2014/main" id="{7915BB10-CBA5-437F-80B1-9026988525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1741" y="260648"/>
            <a:ext cx="35321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FFFF00"/>
                </a:solidFill>
                <a:ea typeface="仿宋_GB2312"/>
                <a:cs typeface="仿宋_GB2312"/>
              </a:rPr>
              <a:t>7. </a:t>
            </a:r>
            <a:r>
              <a:rPr lang="zh-CN" altLang="en-US" dirty="0">
                <a:solidFill>
                  <a:srgbClr val="FFFF00"/>
                </a:solidFill>
                <a:ea typeface="仿宋_GB2312"/>
                <a:cs typeface="仿宋_GB2312"/>
              </a:rPr>
              <a:t>卡诺定理</a:t>
            </a:r>
          </a:p>
        </p:txBody>
      </p:sp>
      <p:sp>
        <p:nvSpPr>
          <p:cNvPr id="14" name="Text Box 2">
            <a:extLst>
              <a:ext uri="{FF2B5EF4-FFF2-40B4-BE49-F238E27FC236}">
                <a16:creationId xmlns:a16="http://schemas.microsoft.com/office/drawing/2014/main" id="{2EBD0C11-CA52-4569-B72A-5BC265FE79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568" y="764704"/>
            <a:ext cx="5348287" cy="1359796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ts val="3400"/>
              </a:lnSpc>
              <a:spcBef>
                <a:spcPct val="50000"/>
              </a:spcBef>
              <a:defRPr/>
            </a:pPr>
            <a:r>
              <a:rPr lang="zh-CN" altLang="en-US" dirty="0">
                <a:solidFill>
                  <a:schemeClr val="bg1"/>
                </a:solidFill>
              </a:rPr>
              <a:t>在温度为 </a:t>
            </a:r>
            <a:r>
              <a:rPr lang="en-US" altLang="zh-CN" i="1" dirty="0">
                <a:solidFill>
                  <a:srgbClr val="FFFF00"/>
                </a:solidFill>
              </a:rPr>
              <a:t>T</a:t>
            </a:r>
            <a:r>
              <a:rPr lang="en-US" altLang="zh-CN" baseline="-25000" dirty="0">
                <a:solidFill>
                  <a:srgbClr val="FFFF00"/>
                </a:solidFill>
              </a:rPr>
              <a:t>1</a:t>
            </a:r>
            <a:r>
              <a:rPr lang="en-US" altLang="zh-CN" dirty="0">
                <a:solidFill>
                  <a:srgbClr val="FFFF00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、</a:t>
            </a:r>
            <a:r>
              <a:rPr lang="zh-CN" altLang="en-US" dirty="0">
                <a:solidFill>
                  <a:srgbClr val="FFFF00"/>
                </a:solidFill>
                <a:latin typeface="+mn-lt"/>
              </a:rPr>
              <a:t> </a:t>
            </a:r>
            <a:r>
              <a:rPr lang="en-US" altLang="zh-CN" i="1" dirty="0">
                <a:solidFill>
                  <a:srgbClr val="FFFF00"/>
                </a:solidFill>
                <a:latin typeface="+mn-lt"/>
              </a:rPr>
              <a:t>T</a:t>
            </a:r>
            <a:r>
              <a:rPr lang="en-US" altLang="zh-CN" baseline="-25000" dirty="0">
                <a:solidFill>
                  <a:srgbClr val="FFFF00"/>
                </a:solidFill>
                <a:latin typeface="+mn-lt"/>
              </a:rPr>
              <a:t>2 </a:t>
            </a:r>
            <a:r>
              <a:rPr lang="zh-CN" altLang="en-US" dirty="0">
                <a:solidFill>
                  <a:schemeClr val="bg1"/>
                </a:solidFill>
              </a:rPr>
              <a:t>的两个热源之间工作的一切可逆热机，其效率相同，都等于理想气体可逆卡诺热机的效率：</a:t>
            </a:r>
          </a:p>
        </p:txBody>
      </p:sp>
      <p:graphicFrame>
        <p:nvGraphicFramePr>
          <p:cNvPr id="15" name="Object 4">
            <a:extLst>
              <a:ext uri="{FF2B5EF4-FFF2-40B4-BE49-F238E27FC236}">
                <a16:creationId xmlns:a16="http://schemas.microsoft.com/office/drawing/2014/main" id="{AAA31D2A-B752-4638-93D6-1F35B0922B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0840868"/>
              </p:ext>
            </p:extLst>
          </p:nvPr>
        </p:nvGraphicFramePr>
        <p:xfrm>
          <a:off x="6061273" y="1051229"/>
          <a:ext cx="2543175" cy="909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7083" name="公式" r:id="rId3" imgW="2524233" imgH="876232" progId="Equation.3">
                  <p:embed/>
                </p:oleObj>
              </mc:Choice>
              <mc:Fallback>
                <p:oleObj name="公式" r:id="rId3" imgW="2524233" imgH="876232" progId="Equation.3">
                  <p:embed/>
                  <p:pic>
                    <p:nvPicPr>
                      <p:cNvPr id="20484" name="Object 4">
                        <a:extLst>
                          <a:ext uri="{FF2B5EF4-FFF2-40B4-BE49-F238E27FC236}">
                            <a16:creationId xmlns:a16="http://schemas.microsoft.com/office/drawing/2014/main" id="{34551AD8-CB6C-44BC-A40B-6CD3CCD7D31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61273" y="1051229"/>
                        <a:ext cx="2543175" cy="909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0000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2C3CF0F6-0850-4147-9FF8-265C532831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2348880"/>
            <a:ext cx="8256463" cy="90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300"/>
              </a:lnSpc>
              <a:spcBef>
                <a:spcPct val="50000"/>
              </a:spcBef>
            </a:pPr>
            <a:r>
              <a:rPr lang="zh-CN" altLang="en-US" dirty="0">
                <a:solidFill>
                  <a:schemeClr val="bg1"/>
                </a:solidFill>
              </a:rPr>
              <a:t>在相同的高、低温热源之间工作的一切不可逆热机，其效率都不可能大于可逆热机的效率。 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53D7F1DB-13EB-4389-9AA4-9FAE08ACDE06}"/>
              </a:ext>
            </a:extLst>
          </p:cNvPr>
          <p:cNvCxnSpPr/>
          <p:nvPr/>
        </p:nvCxnSpPr>
        <p:spPr bwMode="auto">
          <a:xfrm>
            <a:off x="0" y="3429000"/>
            <a:ext cx="9144000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3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3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3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3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3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8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8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7" grpId="0"/>
      <p:bldP spid="33798" grpId="0"/>
      <p:bldP spid="33799" grpId="0"/>
      <p:bldP spid="33800" grpId="0"/>
      <p:bldP spid="33801" grpId="0"/>
      <p:bldP spid="3380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2">
            <a:extLst>
              <a:ext uri="{FF2B5EF4-FFF2-40B4-BE49-F238E27FC236}">
                <a16:creationId xmlns:a16="http://schemas.microsoft.com/office/drawing/2014/main" id="{E6495C04-5FE4-4870-A676-C0E62BCE47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7238" y="260350"/>
            <a:ext cx="8134350" cy="2378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</a:rPr>
              <a:t>人类要在月球上居住，首要问题就是保持人类的起居室处于一个舒适的温度，现考虑用卡诺循环机来作温度调节，设月球白昼温度为 </a:t>
            </a:r>
            <a:r>
              <a:rPr lang="en-US" altLang="zh-CN" dirty="0">
                <a:solidFill>
                  <a:srgbClr val="FFFF00"/>
                </a:solidFill>
              </a:rPr>
              <a:t>100</a:t>
            </a:r>
            <a:r>
              <a:rPr lang="en-US" altLang="zh-CN" dirty="0">
                <a:solidFill>
                  <a:srgbClr val="FFFF00"/>
                </a:solidFill>
                <a:ea typeface="楷体_GB2312" pitchFamily="49" charset="-122"/>
              </a:rPr>
              <a:t>℃</a:t>
            </a:r>
            <a:r>
              <a:rPr lang="zh-CN" altLang="en-US" dirty="0">
                <a:solidFill>
                  <a:schemeClr val="bg1"/>
                </a:solidFill>
              </a:rPr>
              <a:t>，而夜间温度为 </a:t>
            </a:r>
            <a:r>
              <a:rPr lang="zh-CN" altLang="en-US" dirty="0">
                <a:solidFill>
                  <a:srgbClr val="FFFF00"/>
                </a:solidFill>
                <a:sym typeface="Symbol" panose="05050102010706020507" pitchFamily="18" charset="2"/>
              </a:rPr>
              <a:t></a:t>
            </a:r>
            <a:r>
              <a:rPr lang="en-US" altLang="zh-CN" dirty="0">
                <a:solidFill>
                  <a:srgbClr val="FFFF00"/>
                </a:solidFill>
              </a:rPr>
              <a:t>100</a:t>
            </a:r>
            <a:r>
              <a:rPr lang="en-US" altLang="zh-CN" dirty="0">
                <a:solidFill>
                  <a:srgbClr val="FFFF00"/>
                </a:solidFill>
                <a:ea typeface="楷体_GB2312" pitchFamily="49" charset="-122"/>
              </a:rPr>
              <a:t>℃</a:t>
            </a:r>
            <a:r>
              <a:rPr lang="zh-CN" altLang="en-US" dirty="0">
                <a:solidFill>
                  <a:schemeClr val="bg1"/>
                </a:solidFill>
              </a:rPr>
              <a:t>，起居室温度要保持在 </a:t>
            </a:r>
            <a:r>
              <a:rPr lang="en-US" altLang="zh-CN" dirty="0">
                <a:solidFill>
                  <a:srgbClr val="FFFF00"/>
                </a:solidFill>
              </a:rPr>
              <a:t>20</a:t>
            </a:r>
            <a:r>
              <a:rPr lang="en-US" altLang="zh-CN" dirty="0">
                <a:solidFill>
                  <a:srgbClr val="FFFF00"/>
                </a:solidFill>
                <a:ea typeface="楷体_GB2312" pitchFamily="49" charset="-122"/>
              </a:rPr>
              <a:t>℃</a:t>
            </a:r>
            <a:r>
              <a:rPr lang="zh-CN" altLang="en-US" dirty="0">
                <a:solidFill>
                  <a:schemeClr val="bg1"/>
                </a:solidFill>
              </a:rPr>
              <a:t>，通过起居室墙壁导热的速率为每秒钟每度温差 </a:t>
            </a:r>
            <a:r>
              <a:rPr lang="en-US" altLang="zh-CN" dirty="0">
                <a:solidFill>
                  <a:srgbClr val="FFFF00"/>
                </a:solidFill>
              </a:rPr>
              <a:t>0.5 kW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0E8F79B6-930D-4BED-8F51-DC201648E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025" y="2625725"/>
            <a:ext cx="52562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白昼和夜间给卡诺机所供的功率</a:t>
            </a:r>
          </a:p>
        </p:txBody>
      </p:sp>
      <p:sp>
        <p:nvSpPr>
          <p:cNvPr id="21508" name="Text Box 4">
            <a:extLst>
              <a:ext uri="{FF2B5EF4-FFF2-40B4-BE49-F238E27FC236}">
                <a16:creationId xmlns:a16="http://schemas.microsoft.com/office/drawing/2014/main" id="{A9E61D02-EC5C-4123-9951-DBC7B6CEEB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3114675"/>
            <a:ext cx="11049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</a:rPr>
              <a:t>解</a:t>
            </a:r>
            <a:endParaRPr lang="zh-CN" altLang="en-US" sz="2800" i="1">
              <a:solidFill>
                <a:srgbClr val="FFFF00"/>
              </a:solidFill>
            </a:endParaRPr>
          </a:p>
        </p:txBody>
      </p:sp>
      <p:sp>
        <p:nvSpPr>
          <p:cNvPr id="21509" name="Text Box 5">
            <a:extLst>
              <a:ext uri="{FF2B5EF4-FFF2-40B4-BE49-F238E27FC236}">
                <a16:creationId xmlns:a16="http://schemas.microsoft.com/office/drawing/2014/main" id="{9A795004-22ED-43F6-9003-4638416049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333375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Arial" panose="020B0604020202020204" pitchFamily="34" charset="0"/>
              </a:rPr>
              <a:t>例</a:t>
            </a:r>
          </a:p>
        </p:txBody>
      </p:sp>
      <p:sp>
        <p:nvSpPr>
          <p:cNvPr id="21510" name="Rectangle 6">
            <a:extLst>
              <a:ext uri="{FF2B5EF4-FFF2-40B4-BE49-F238E27FC236}">
                <a16:creationId xmlns:a16="http://schemas.microsoft.com/office/drawing/2014/main" id="{AA55CF30-E4E7-486D-8EE1-8D714B8C17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2625725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Arial" panose="020B0604020202020204" pitchFamily="34" charset="0"/>
              </a:rPr>
              <a:t>求</a:t>
            </a:r>
          </a:p>
        </p:txBody>
      </p:sp>
      <p:sp>
        <p:nvSpPr>
          <p:cNvPr id="21511" name="Text Box 7">
            <a:extLst>
              <a:ext uri="{FF2B5EF4-FFF2-40B4-BE49-F238E27FC236}">
                <a16:creationId xmlns:a16="http://schemas.microsoft.com/office/drawing/2014/main" id="{C75EC0FF-97C1-42E4-8BD9-DC5E2ADEF8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4375" y="3071813"/>
            <a:ext cx="8143875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chemeClr val="bg1"/>
                </a:solidFill>
              </a:rPr>
              <a:t>在白昼欲保持室内温度低，卡诺机工作于致冷机状态，设从室内吸取热量 </a:t>
            </a:r>
            <a:r>
              <a:rPr lang="en-US" altLang="zh-CN" i="1">
                <a:solidFill>
                  <a:srgbClr val="FFFF00"/>
                </a:solidFill>
              </a:rPr>
              <a:t>Q</a:t>
            </a:r>
            <a:r>
              <a:rPr lang="en-US" altLang="zh-CN" baseline="-25000">
                <a:solidFill>
                  <a:srgbClr val="FFFF00"/>
                </a:solidFill>
              </a:rPr>
              <a:t>2</a:t>
            </a:r>
            <a:r>
              <a:rPr lang="zh-CN" altLang="en-US">
                <a:solidFill>
                  <a:schemeClr val="bg1"/>
                </a:solidFill>
              </a:rPr>
              <a:t>， 放入室外热量 </a:t>
            </a:r>
            <a:r>
              <a:rPr lang="en-US" altLang="zh-CN" i="1">
                <a:solidFill>
                  <a:srgbClr val="FFFF00"/>
                </a:solidFill>
              </a:rPr>
              <a:t>Q</a:t>
            </a:r>
            <a:r>
              <a:rPr lang="en-US" altLang="zh-CN" baseline="-25000">
                <a:solidFill>
                  <a:srgbClr val="FFFF00"/>
                </a:solidFill>
              </a:rPr>
              <a:t>1</a:t>
            </a:r>
            <a:endParaRPr lang="en-US" altLang="zh-CN">
              <a:solidFill>
                <a:srgbClr val="FFFF00"/>
              </a:solidFill>
            </a:endParaRPr>
          </a:p>
        </p:txBody>
      </p:sp>
      <p:graphicFrame>
        <p:nvGraphicFramePr>
          <p:cNvPr id="21512" name="Object 8">
            <a:extLst>
              <a:ext uri="{FF2B5EF4-FFF2-40B4-BE49-F238E27FC236}">
                <a16:creationId xmlns:a16="http://schemas.microsoft.com/office/drawing/2014/main" id="{19E6D8B6-D648-4DE0-A3F6-EF628F5FAFD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0" y="4225925"/>
          <a:ext cx="2298700" cy="917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6693" name="公式" r:id="rId3" imgW="2276520" imgH="876232" progId="Equation.3">
                  <p:embed/>
                </p:oleObj>
              </mc:Choice>
              <mc:Fallback>
                <p:oleObj name="公式" r:id="rId3" imgW="2276520" imgH="876232" progId="Equation.3">
                  <p:embed/>
                  <p:pic>
                    <p:nvPicPr>
                      <p:cNvPr id="21512" name="Object 8">
                        <a:extLst>
                          <a:ext uri="{FF2B5EF4-FFF2-40B4-BE49-F238E27FC236}">
                            <a16:creationId xmlns:a16="http://schemas.microsoft.com/office/drawing/2014/main" id="{19E6D8B6-D648-4DE0-A3F6-EF628F5FAFD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0" y="4225925"/>
                        <a:ext cx="2298700" cy="917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13" name="Object 9">
            <a:extLst>
              <a:ext uri="{FF2B5EF4-FFF2-40B4-BE49-F238E27FC236}">
                <a16:creationId xmlns:a16="http://schemas.microsoft.com/office/drawing/2014/main" id="{C3A8B69E-7F0F-43C7-8038-3D44A13B311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713413" y="4214813"/>
          <a:ext cx="2716212" cy="917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6694" name="公式" r:id="rId5" imgW="2695492" imgH="876232" progId="Equation.3">
                  <p:embed/>
                </p:oleObj>
              </mc:Choice>
              <mc:Fallback>
                <p:oleObj name="公式" r:id="rId5" imgW="2695492" imgH="876232" progId="Equation.3">
                  <p:embed/>
                  <p:pic>
                    <p:nvPicPr>
                      <p:cNvPr id="21513" name="Object 9">
                        <a:extLst>
                          <a:ext uri="{FF2B5EF4-FFF2-40B4-BE49-F238E27FC236}">
                            <a16:creationId xmlns:a16="http://schemas.microsoft.com/office/drawing/2014/main" id="{C3A8B69E-7F0F-43C7-8038-3D44A13B311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3413" y="4214813"/>
                        <a:ext cx="2716212" cy="917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14" name="Text Box 10">
            <a:extLst>
              <a:ext uri="{FF2B5EF4-FFF2-40B4-BE49-F238E27FC236}">
                <a16:creationId xmlns:a16="http://schemas.microsoft.com/office/drawing/2014/main" id="{9527AC32-1238-4697-8ACD-6689788A63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413" y="4437063"/>
            <a:ext cx="18827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制冷系数</a:t>
            </a:r>
          </a:p>
        </p:txBody>
      </p:sp>
      <p:sp>
        <p:nvSpPr>
          <p:cNvPr id="21515" name="Text Box 11">
            <a:extLst>
              <a:ext uri="{FF2B5EF4-FFF2-40B4-BE49-F238E27FC236}">
                <a16:creationId xmlns:a16="http://schemas.microsoft.com/office/drawing/2014/main" id="{A365B413-05DC-4352-B097-9FE4B6D6CC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9300" y="5348288"/>
            <a:ext cx="81803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每秒钟从室内取走的热量为通过起居室墙壁导进的热量，</a:t>
            </a:r>
          </a:p>
        </p:txBody>
      </p:sp>
      <p:sp>
        <p:nvSpPr>
          <p:cNvPr id="14348" name="灯片编号占位符 1">
            <a:extLst>
              <a:ext uri="{FF2B5EF4-FFF2-40B4-BE49-F238E27FC236}">
                <a16:creationId xmlns:a16="http://schemas.microsoft.com/office/drawing/2014/main" id="{C193EFC8-AA9D-45CE-9017-81252FB8AA16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2AF259B9-BEE0-4219-BD47-DD4A21AF2E9C}" type="slidenum">
              <a:rPr lang="en-US" altLang="zh-CN" b="0">
                <a:solidFill>
                  <a:srgbClr val="FF00FF"/>
                </a:solidFill>
              </a:rPr>
              <a:pPr eaLnBrk="1" hangingPunct="1"/>
              <a:t>7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  <p:sp>
        <p:nvSpPr>
          <p:cNvPr id="14" name="右箭头 13">
            <a:extLst>
              <a:ext uri="{FF2B5EF4-FFF2-40B4-BE49-F238E27FC236}">
                <a16:creationId xmlns:a16="http://schemas.microsoft.com/office/drawing/2014/main" id="{9FAFA629-69BD-4121-AD67-31F7877101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6313" y="4500563"/>
            <a:ext cx="857250" cy="285750"/>
          </a:xfrm>
          <a:prstGeom prst="rightArrow">
            <a:avLst>
              <a:gd name="adj1" fmla="val 50000"/>
              <a:gd name="adj2" fmla="val 82875"/>
            </a:avLst>
          </a:prstGeom>
          <a:solidFill>
            <a:srgbClr val="FF0000"/>
          </a:solidFill>
          <a:ln w="9525" algn="ctr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99589BF0-7735-48C0-AFBF-5EEF939172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1223201"/>
              </p:ext>
            </p:extLst>
          </p:nvPr>
        </p:nvGraphicFramePr>
        <p:xfrm>
          <a:off x="3492500" y="5989638"/>
          <a:ext cx="2232025" cy="422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6695" r:id="rId7" imgW="8507937" imgH="1612698" progId="">
                  <p:embed/>
                </p:oleObj>
              </mc:Choice>
              <mc:Fallback>
                <p:oleObj r:id="rId7" imgW="8507937" imgH="1612698" progId="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99589BF0-7735-48C0-AFBF-5EEF939172A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2500" y="5989638"/>
                        <a:ext cx="2232025" cy="422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1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1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1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1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1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1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6" grpId="0"/>
      <p:bldP spid="21507" grpId="0"/>
      <p:bldP spid="21508" grpId="0" autoUpdateAnimBg="0"/>
      <p:bldP spid="21509" grpId="0"/>
      <p:bldP spid="21510" grpId="0"/>
      <p:bldP spid="21511" grpId="0"/>
      <p:bldP spid="21514" grpId="0"/>
      <p:bldP spid="21515" grpId="0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530" name="Object 2">
            <a:extLst>
              <a:ext uri="{FF2B5EF4-FFF2-40B4-BE49-F238E27FC236}">
                <a16:creationId xmlns:a16="http://schemas.microsoft.com/office/drawing/2014/main" id="{FB9F9DC8-2305-485C-8C83-2162D48878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42013" y="514350"/>
          <a:ext cx="2025650" cy="47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849" name="公式" r:id="rId3" imgW="1971618" imgH="428625" progId="Equation.3">
                  <p:embed/>
                </p:oleObj>
              </mc:Choice>
              <mc:Fallback>
                <p:oleObj name="公式" r:id="rId3" imgW="1971618" imgH="428625" progId="Equation.3">
                  <p:embed/>
                  <p:pic>
                    <p:nvPicPr>
                      <p:cNvPr id="22530" name="Object 2">
                        <a:extLst>
                          <a:ext uri="{FF2B5EF4-FFF2-40B4-BE49-F238E27FC236}">
                            <a16:creationId xmlns:a16="http://schemas.microsoft.com/office/drawing/2014/main" id="{FB9F9DC8-2305-485C-8C83-2162D488789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2013" y="514350"/>
                        <a:ext cx="2025650" cy="474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31" name="Object 3">
            <a:extLst>
              <a:ext uri="{FF2B5EF4-FFF2-40B4-BE49-F238E27FC236}">
                <a16:creationId xmlns:a16="http://schemas.microsoft.com/office/drawing/2014/main" id="{48AC45D1-2FEC-4021-B5CF-68FEC8E1382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14438" y="285750"/>
          <a:ext cx="4637087" cy="993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850" name="公式" r:id="rId5" imgW="4619708" imgH="952466" progId="Equation.3">
                  <p:embed/>
                </p:oleObj>
              </mc:Choice>
              <mc:Fallback>
                <p:oleObj name="公式" r:id="rId5" imgW="4619708" imgH="952466" progId="Equation.3">
                  <p:embed/>
                  <p:pic>
                    <p:nvPicPr>
                      <p:cNvPr id="22531" name="Object 3">
                        <a:extLst>
                          <a:ext uri="{FF2B5EF4-FFF2-40B4-BE49-F238E27FC236}">
                            <a16:creationId xmlns:a16="http://schemas.microsoft.com/office/drawing/2014/main" id="{48AC45D1-2FEC-4021-B5CF-68FEC8E1382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4438" y="285750"/>
                        <a:ext cx="4637087" cy="993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532" name="Text Box 4">
            <a:extLst>
              <a:ext uri="{FF2B5EF4-FFF2-40B4-BE49-F238E27FC236}">
                <a16:creationId xmlns:a16="http://schemas.microsoft.com/office/drawing/2014/main" id="{96A5E8AA-F25A-4726-AE58-918C6F3D33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1312863"/>
            <a:ext cx="82613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在黑夜欲保持室内温度高，卡诺机工作于致冷机状态，设</a:t>
            </a:r>
            <a:endParaRPr lang="en-US" altLang="zh-CN">
              <a:solidFill>
                <a:schemeClr val="bg1"/>
              </a:solidFill>
            </a:endParaRPr>
          </a:p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从室外吸取热量</a:t>
            </a:r>
            <a:r>
              <a:rPr lang="en-US" altLang="zh-CN" i="1">
                <a:solidFill>
                  <a:srgbClr val="FFFF00"/>
                </a:solidFill>
              </a:rPr>
              <a:t>Q</a:t>
            </a:r>
            <a:r>
              <a:rPr lang="en-US" altLang="zh-CN" baseline="-25000">
                <a:solidFill>
                  <a:srgbClr val="FFFF00"/>
                </a:solidFill>
              </a:rPr>
              <a:t>2</a:t>
            </a:r>
            <a:r>
              <a:rPr lang="zh-CN" altLang="en-US" baseline="-25000">
                <a:solidFill>
                  <a:schemeClr val="bg1"/>
                </a:solidFill>
              </a:rPr>
              <a:t>，</a:t>
            </a:r>
            <a:r>
              <a:rPr lang="zh-CN" altLang="en-US">
                <a:solidFill>
                  <a:schemeClr val="bg1"/>
                </a:solidFill>
              </a:rPr>
              <a:t> 放入室内热量</a:t>
            </a:r>
            <a:r>
              <a:rPr lang="en-US" altLang="zh-CN" i="1">
                <a:solidFill>
                  <a:srgbClr val="FFFF00"/>
                </a:solidFill>
              </a:rPr>
              <a:t>Q</a:t>
            </a:r>
            <a:r>
              <a:rPr lang="en-US" altLang="zh-CN" baseline="-25000">
                <a:solidFill>
                  <a:srgbClr val="FFFF00"/>
                </a:solidFill>
              </a:rPr>
              <a:t>1</a:t>
            </a:r>
          </a:p>
        </p:txBody>
      </p:sp>
      <p:graphicFrame>
        <p:nvGraphicFramePr>
          <p:cNvPr id="22533" name="Object 5">
            <a:extLst>
              <a:ext uri="{FF2B5EF4-FFF2-40B4-BE49-F238E27FC236}">
                <a16:creationId xmlns:a16="http://schemas.microsoft.com/office/drawing/2014/main" id="{7F0760BA-8CC0-4859-A410-8EF645F5B1B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93888" y="2143125"/>
          <a:ext cx="2392362" cy="1000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851" name="公式" r:id="rId7" imgW="1000029" imgH="390661" progId="Equation.3">
                  <p:embed/>
                </p:oleObj>
              </mc:Choice>
              <mc:Fallback>
                <p:oleObj name="公式" r:id="rId7" imgW="1000029" imgH="390661" progId="Equation.3">
                  <p:embed/>
                  <p:pic>
                    <p:nvPicPr>
                      <p:cNvPr id="22533" name="Object 5">
                        <a:extLst>
                          <a:ext uri="{FF2B5EF4-FFF2-40B4-BE49-F238E27FC236}">
                            <a16:creationId xmlns:a16="http://schemas.microsoft.com/office/drawing/2014/main" id="{7F0760BA-8CC0-4859-A410-8EF645F5B1B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3888" y="2143125"/>
                        <a:ext cx="2392362" cy="1000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34" name="Object 6">
            <a:extLst>
              <a:ext uri="{FF2B5EF4-FFF2-40B4-BE49-F238E27FC236}">
                <a16:creationId xmlns:a16="http://schemas.microsoft.com/office/drawing/2014/main" id="{A46AE0D7-F25C-40D3-BF50-97BC2AB4AB6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40375" y="2143125"/>
          <a:ext cx="2044700" cy="1000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852" name="公式" r:id="rId9" imgW="847731" imgH="390661" progId="Equation.3">
                  <p:embed/>
                </p:oleObj>
              </mc:Choice>
              <mc:Fallback>
                <p:oleObj name="公式" r:id="rId9" imgW="847731" imgH="390661" progId="Equation.3">
                  <p:embed/>
                  <p:pic>
                    <p:nvPicPr>
                      <p:cNvPr id="22534" name="Object 6">
                        <a:extLst>
                          <a:ext uri="{FF2B5EF4-FFF2-40B4-BE49-F238E27FC236}">
                            <a16:creationId xmlns:a16="http://schemas.microsoft.com/office/drawing/2014/main" id="{A46AE0D7-F25C-40D3-BF50-97BC2AB4AB6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40375" y="2143125"/>
                        <a:ext cx="2044700" cy="1000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66FF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36" name="Object 8">
            <a:extLst>
              <a:ext uri="{FF2B5EF4-FFF2-40B4-BE49-F238E27FC236}">
                <a16:creationId xmlns:a16="http://schemas.microsoft.com/office/drawing/2014/main" id="{10F0A6D2-A9E5-430A-BF8C-A93F4D342F1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54138" y="3857625"/>
          <a:ext cx="3360737" cy="500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853" name="公式" r:id="rId11" imgW="1438269" imgH="180941" progId="Equation.3">
                  <p:embed/>
                </p:oleObj>
              </mc:Choice>
              <mc:Fallback>
                <p:oleObj name="公式" r:id="rId11" imgW="1438269" imgH="180941" progId="Equation.3">
                  <p:embed/>
                  <p:pic>
                    <p:nvPicPr>
                      <p:cNvPr id="22536" name="Object 8">
                        <a:extLst>
                          <a:ext uri="{FF2B5EF4-FFF2-40B4-BE49-F238E27FC236}">
                            <a16:creationId xmlns:a16="http://schemas.microsoft.com/office/drawing/2014/main" id="{10F0A6D2-A9E5-430A-BF8C-A93F4D342F1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54138" y="3857625"/>
                        <a:ext cx="3360737" cy="500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537" name="Rectangle 9">
            <a:extLst>
              <a:ext uri="{FF2B5EF4-FFF2-40B4-BE49-F238E27FC236}">
                <a16:creationId xmlns:a16="http://schemas.microsoft.com/office/drawing/2014/main" id="{BAE74140-7A19-49F8-9E0F-76483B083A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" y="3114675"/>
            <a:ext cx="78835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每秒钟放入室内的热量为通过起居室墙壁导出的热量，即</a:t>
            </a:r>
          </a:p>
        </p:txBody>
      </p:sp>
      <p:graphicFrame>
        <p:nvGraphicFramePr>
          <p:cNvPr id="22538" name="Object 10">
            <a:extLst>
              <a:ext uri="{FF2B5EF4-FFF2-40B4-BE49-F238E27FC236}">
                <a16:creationId xmlns:a16="http://schemas.microsoft.com/office/drawing/2014/main" id="{33B5CA43-0FF2-49B6-9746-77187F09CB4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714875" y="3571875"/>
          <a:ext cx="4006850" cy="1071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854" name="公式" r:id="rId13" imgW="1562125" imgH="390661" progId="Equation.3">
                  <p:embed/>
                </p:oleObj>
              </mc:Choice>
              <mc:Fallback>
                <p:oleObj name="公式" r:id="rId13" imgW="1562125" imgH="390661" progId="Equation.3">
                  <p:embed/>
                  <p:pic>
                    <p:nvPicPr>
                      <p:cNvPr id="22538" name="Object 10">
                        <a:extLst>
                          <a:ext uri="{FF2B5EF4-FFF2-40B4-BE49-F238E27FC236}">
                            <a16:creationId xmlns:a16="http://schemas.microsoft.com/office/drawing/2014/main" id="{33B5CA43-0FF2-49B6-9746-77187F09CB4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14875" y="3571875"/>
                        <a:ext cx="4006850" cy="1071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539" name="AutoShape 11">
            <a:extLst>
              <a:ext uri="{FF2B5EF4-FFF2-40B4-BE49-F238E27FC236}">
                <a16:creationId xmlns:a16="http://schemas.microsoft.com/office/drawing/2014/main" id="{D80D447A-676E-4F93-8C22-F5DB8F0518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7093" y="2543135"/>
            <a:ext cx="720725" cy="144462"/>
          </a:xfrm>
          <a:prstGeom prst="rightArrow">
            <a:avLst>
              <a:gd name="adj1" fmla="val 50000"/>
              <a:gd name="adj2" fmla="val 124726"/>
            </a:avLst>
          </a:prstGeom>
          <a:gradFill rotWithShape="1">
            <a:gsLst>
              <a:gs pos="0">
                <a:srgbClr val="FFCCFF">
                  <a:gamma/>
                  <a:shade val="46275"/>
                  <a:invGamma/>
                  <a:alpha val="78999"/>
                </a:srgbClr>
              </a:gs>
              <a:gs pos="50000">
                <a:srgbClr val="FFCCFF">
                  <a:alpha val="53000"/>
                </a:srgbClr>
              </a:gs>
              <a:gs pos="100000">
                <a:srgbClr val="FFCCFF">
                  <a:gamma/>
                  <a:shade val="46275"/>
                  <a:invGamma/>
                  <a:alpha val="78999"/>
                </a:srgbClr>
              </a:gs>
            </a:gsLst>
            <a:lin ang="5400000" scaled="1"/>
          </a:gradFill>
          <a:ln w="9525">
            <a:solidFill>
              <a:schemeClr val="folHlink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/>
          </a:p>
        </p:txBody>
      </p:sp>
      <p:graphicFrame>
        <p:nvGraphicFramePr>
          <p:cNvPr id="11" name="Object 13">
            <a:extLst>
              <a:ext uri="{FF2B5EF4-FFF2-40B4-BE49-F238E27FC236}">
                <a16:creationId xmlns:a16="http://schemas.microsoft.com/office/drawing/2014/main" id="{9BA09B13-C302-40B4-80B7-EDF2F36E57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71688" y="4605338"/>
          <a:ext cx="4433887" cy="103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855" name="公式" r:id="rId15" imgW="1914429" imgH="419134" progId="Equation.3">
                  <p:embed/>
                </p:oleObj>
              </mc:Choice>
              <mc:Fallback>
                <p:oleObj name="公式" r:id="rId15" imgW="1914429" imgH="419134" progId="Equation.3">
                  <p:embed/>
                  <p:pic>
                    <p:nvPicPr>
                      <p:cNvPr id="11" name="Object 13">
                        <a:extLst>
                          <a:ext uri="{FF2B5EF4-FFF2-40B4-BE49-F238E27FC236}">
                            <a16:creationId xmlns:a16="http://schemas.microsoft.com/office/drawing/2014/main" id="{9BA09B13-C302-40B4-80B7-EDF2F36E57C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71688" y="4605338"/>
                        <a:ext cx="4433887" cy="1038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 Box 3">
            <a:extLst>
              <a:ext uri="{FF2B5EF4-FFF2-40B4-BE49-F238E27FC236}">
                <a16:creationId xmlns:a16="http://schemas.microsoft.com/office/drawing/2014/main" id="{AC4D6256-19D8-440F-8B69-59A2CCC2D3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2363" y="4900613"/>
            <a:ext cx="1092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解得</a:t>
            </a: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D8F9CB2D-C8ED-48F8-94E6-3F9C8B005B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3" y="5565775"/>
            <a:ext cx="7959725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利用</a:t>
            </a:r>
            <a:r>
              <a:rPr lang="zh-CN" altLang="en-US">
                <a:solidFill>
                  <a:srgbClr val="FFFF00"/>
                </a:solidFill>
                <a:ea typeface="楷体_GB2312" pitchFamily="49" charset="-122"/>
              </a:rPr>
              <a:t>可逆循环原理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制作的空调装置既可加热，又可降温，</a:t>
            </a:r>
            <a:endParaRPr lang="en-US" altLang="zh-CN">
              <a:solidFill>
                <a:schemeClr val="bg1"/>
              </a:solidFill>
              <a:ea typeface="楷体_GB2312" pitchFamily="49" charset="-122"/>
            </a:endParaRPr>
          </a:p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这即是所谓的</a:t>
            </a:r>
            <a:r>
              <a:rPr lang="zh-CN" altLang="en-US">
                <a:solidFill>
                  <a:srgbClr val="FFFF00"/>
                </a:solidFill>
                <a:ea typeface="楷体_GB2312" pitchFamily="49" charset="-122"/>
              </a:rPr>
              <a:t>冷暖双制空调</a:t>
            </a:r>
            <a:r>
              <a:rPr lang="zh-CN" altLang="en-US">
                <a:solidFill>
                  <a:schemeClr val="bg1"/>
                </a:solidFill>
                <a:ea typeface="楷体_GB2312" pitchFamily="49" charset="-122"/>
              </a:rPr>
              <a:t>。</a:t>
            </a:r>
          </a:p>
        </p:txBody>
      </p:sp>
      <p:sp>
        <p:nvSpPr>
          <p:cNvPr id="15376" name="灯片编号占位符 1">
            <a:extLst>
              <a:ext uri="{FF2B5EF4-FFF2-40B4-BE49-F238E27FC236}">
                <a16:creationId xmlns:a16="http://schemas.microsoft.com/office/drawing/2014/main" id="{948E70CE-BB46-47B4-8501-CDA93572BAEA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982ABF1-124C-4A29-AEC5-229A2AB2AA5F}" type="slidenum">
              <a:rPr lang="en-US" altLang="zh-CN" b="0">
                <a:solidFill>
                  <a:srgbClr val="FF00FF"/>
                </a:solidFill>
              </a:rPr>
              <a:pPr eaLnBrk="1" hangingPunct="1"/>
              <a:t>8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2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2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2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2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2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2" grpId="0"/>
      <p:bldP spid="22537" grpId="0"/>
      <p:bldP spid="12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2">
            <a:extLst>
              <a:ext uri="{FF2B5EF4-FFF2-40B4-BE49-F238E27FC236}">
                <a16:creationId xmlns:a16="http://schemas.microsoft.com/office/drawing/2014/main" id="{23B3B87A-25C0-4BCC-BFCD-BE8F53457D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1500188"/>
            <a:ext cx="7786687" cy="128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200"/>
              </a:lnSpc>
            </a:pPr>
            <a:r>
              <a:rPr lang="zh-CN" altLang="en-US">
                <a:solidFill>
                  <a:srgbClr val="00FFFF"/>
                </a:solidFill>
              </a:rPr>
              <a:t>问题的提出：</a:t>
            </a:r>
            <a:r>
              <a:rPr lang="zh-CN" altLang="en-US">
                <a:solidFill>
                  <a:schemeClr val="bg1"/>
                </a:solidFill>
              </a:rPr>
              <a:t>怎么样从气体的微观构成出发，结合力学</a:t>
            </a:r>
            <a:endParaRPr lang="en-US" altLang="zh-CN">
              <a:solidFill>
                <a:schemeClr val="bg1"/>
              </a:solidFill>
            </a:endParaRPr>
          </a:p>
          <a:p>
            <a:pPr eaLnBrk="1" hangingPunct="1">
              <a:lnSpc>
                <a:spcPts val="3200"/>
              </a:lnSpc>
            </a:pPr>
            <a:r>
              <a:rPr lang="en-US" altLang="zh-CN">
                <a:solidFill>
                  <a:schemeClr val="bg1"/>
                </a:solidFill>
              </a:rPr>
              <a:t>                         </a:t>
            </a:r>
            <a:r>
              <a:rPr lang="zh-CN" altLang="en-US">
                <a:solidFill>
                  <a:schemeClr val="bg1"/>
                </a:solidFill>
              </a:rPr>
              <a:t>理论得到宏观的热力学理论，并推广至一</a:t>
            </a:r>
            <a:endParaRPr lang="en-US" altLang="zh-CN">
              <a:solidFill>
                <a:schemeClr val="bg1"/>
              </a:solidFill>
            </a:endParaRPr>
          </a:p>
          <a:p>
            <a:pPr eaLnBrk="1" hangingPunct="1">
              <a:lnSpc>
                <a:spcPts val="3200"/>
              </a:lnSpc>
            </a:pPr>
            <a:r>
              <a:rPr lang="en-US" altLang="zh-CN">
                <a:solidFill>
                  <a:schemeClr val="bg1"/>
                </a:solidFill>
              </a:rPr>
              <a:t>                         </a:t>
            </a:r>
            <a:r>
              <a:rPr lang="zh-CN" altLang="en-US">
                <a:solidFill>
                  <a:schemeClr val="bg1"/>
                </a:solidFill>
              </a:rPr>
              <a:t>般系统？ </a:t>
            </a:r>
          </a:p>
        </p:txBody>
      </p:sp>
      <p:sp>
        <p:nvSpPr>
          <p:cNvPr id="21507" name="Text Box 3">
            <a:extLst>
              <a:ext uri="{FF2B5EF4-FFF2-40B4-BE49-F238E27FC236}">
                <a16:creationId xmlns:a16="http://schemas.microsoft.com/office/drawing/2014/main" id="{87291E2F-7819-4219-AD54-94168C0849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3000375"/>
            <a:ext cx="7643812" cy="128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200"/>
              </a:lnSpc>
            </a:pPr>
            <a:r>
              <a:rPr lang="zh-CN" altLang="en-US">
                <a:solidFill>
                  <a:srgbClr val="00FFFF"/>
                </a:solidFill>
              </a:rPr>
              <a:t>解决的方法：</a:t>
            </a:r>
            <a:r>
              <a:rPr lang="en-US" altLang="zh-CN">
                <a:solidFill>
                  <a:schemeClr val="bg1"/>
                </a:solidFill>
              </a:rPr>
              <a:t>1. </a:t>
            </a:r>
            <a:r>
              <a:rPr lang="zh-CN" altLang="en-US">
                <a:solidFill>
                  <a:schemeClr val="bg1"/>
                </a:solidFill>
              </a:rPr>
              <a:t>力学理论体系（牛顿力学、电磁学、量</a:t>
            </a:r>
            <a:endParaRPr lang="en-US" altLang="zh-CN">
              <a:solidFill>
                <a:schemeClr val="bg1"/>
              </a:solidFill>
            </a:endParaRPr>
          </a:p>
          <a:p>
            <a:pPr eaLnBrk="1" hangingPunct="1">
              <a:lnSpc>
                <a:spcPts val="3200"/>
              </a:lnSpc>
            </a:pPr>
            <a:r>
              <a:rPr lang="en-US" altLang="zh-CN">
                <a:solidFill>
                  <a:schemeClr val="bg1"/>
                </a:solidFill>
              </a:rPr>
              <a:t>                        </a:t>
            </a:r>
            <a:r>
              <a:rPr lang="zh-CN" altLang="en-US">
                <a:solidFill>
                  <a:schemeClr val="bg1"/>
                </a:solidFill>
              </a:rPr>
              <a:t>子力学）；</a:t>
            </a:r>
          </a:p>
          <a:p>
            <a:pPr eaLnBrk="1" hangingPunct="1">
              <a:lnSpc>
                <a:spcPts val="3200"/>
              </a:lnSpc>
            </a:pPr>
            <a:r>
              <a:rPr lang="zh-CN" altLang="en-US">
                <a:solidFill>
                  <a:schemeClr val="bg1"/>
                </a:solidFill>
              </a:rPr>
              <a:t>                        </a:t>
            </a:r>
            <a:r>
              <a:rPr lang="en-US" altLang="zh-CN">
                <a:solidFill>
                  <a:schemeClr val="bg1"/>
                </a:solidFill>
              </a:rPr>
              <a:t>2. </a:t>
            </a:r>
            <a:r>
              <a:rPr lang="zh-CN" altLang="en-US">
                <a:solidFill>
                  <a:schemeClr val="bg1"/>
                </a:solidFill>
              </a:rPr>
              <a:t>统计物理学的思想方法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043B77-BEA0-4A3E-95B5-A466D07056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2688" y="285750"/>
            <a:ext cx="7818437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>
            <a:spAutoFit/>
          </a:bodyPr>
          <a:lstStyle/>
          <a:p>
            <a:pPr>
              <a:defRPr/>
            </a:pPr>
            <a:r>
              <a:rPr lang="zh-CN" altLang="en-US" sz="6000" b="0" dirty="0">
                <a:solidFill>
                  <a:srgbClr val="FFFF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隶书" pitchFamily="49" charset="-122"/>
                <a:ea typeface="隶书" pitchFamily="49" charset="-122"/>
              </a:rPr>
              <a:t>第</a:t>
            </a:r>
            <a:r>
              <a:rPr lang="en-US" altLang="zh-CN" sz="6000" b="0" dirty="0">
                <a:solidFill>
                  <a:srgbClr val="FFFF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隶书" pitchFamily="49" charset="-122"/>
                <a:ea typeface="隶书" pitchFamily="49" charset="-122"/>
              </a:rPr>
              <a:t>12</a:t>
            </a:r>
            <a:r>
              <a:rPr lang="zh-CN" altLang="en-US" sz="6000" b="0" dirty="0">
                <a:solidFill>
                  <a:srgbClr val="FFFF00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隶书" pitchFamily="49" charset="-122"/>
                <a:ea typeface="隶书" pitchFamily="49" charset="-122"/>
              </a:rPr>
              <a:t>章 气体动理论</a:t>
            </a:r>
            <a:endParaRPr lang="zh-CN" altLang="en-US" sz="6000" dirty="0">
              <a:solidFill>
                <a:srgbClr val="FFFF00"/>
              </a:solidFill>
              <a:effectLst>
                <a:outerShdw blurRad="38100" dist="38100" dir="2700000" algn="tl">
                  <a:srgbClr val="FFFFFF"/>
                </a:outerShdw>
              </a:effectLst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20485" name="灯片编号占位符 1">
            <a:extLst>
              <a:ext uri="{FF2B5EF4-FFF2-40B4-BE49-F238E27FC236}">
                <a16:creationId xmlns:a16="http://schemas.microsoft.com/office/drawing/2014/main" id="{B73A665A-1174-4445-95CF-1988E26C5403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FA0DA7BA-C159-44D4-8D8A-84021CA74B76}" type="slidenum">
              <a:rPr lang="en-US" altLang="zh-CN" b="0">
                <a:solidFill>
                  <a:srgbClr val="FF00FF"/>
                </a:solidFill>
              </a:rPr>
              <a:pPr eaLnBrk="1" hangingPunct="1"/>
              <a:t>9</a:t>
            </a:fld>
            <a:r>
              <a:rPr lang="en-US" altLang="zh-CN" b="0">
                <a:solidFill>
                  <a:srgbClr val="FF00FF"/>
                </a:solidFill>
              </a:rPr>
              <a:t>/28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A43BEAA-17AA-4CA7-8D4F-DF84C52120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938" y="4467225"/>
            <a:ext cx="18573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</a:rPr>
              <a:t>气体动理论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51DC0F4-A24C-4C65-BD3A-59D2063B1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71813" y="4467225"/>
            <a:ext cx="59293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大量气体分子热运动的基本特征与规律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D6BE0AA-7348-40C2-9421-75834FAB4B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8750" y="5110163"/>
            <a:ext cx="478631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</a:rPr>
              <a:t>微观理论：</a:t>
            </a:r>
            <a:r>
              <a:rPr lang="zh-CN" altLang="en-US">
                <a:solidFill>
                  <a:schemeClr val="bg1"/>
                </a:solidFill>
              </a:rPr>
              <a:t>理想气体的微观模型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1BE595A-241B-40F7-AFBF-EE4E79511E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2250" y="5110163"/>
            <a:ext cx="21431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</a:rPr>
              <a:t>气体压强公式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2797C48-346C-4BA8-B8C6-ACBEC7F9E0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0" y="5895975"/>
            <a:ext cx="2286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</a:rPr>
              <a:t>气体温度公式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8102609-C3DA-429B-AEFF-486CAD556C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0125" y="5895975"/>
            <a:ext cx="478631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</a:rPr>
              <a:t>分子热运动所遵循统计规律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72006810-1F6C-4D1A-9C3C-3F900771E3FA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357438" y="4714875"/>
            <a:ext cx="714375" cy="1588"/>
          </a:xfrm>
          <a:prstGeom prst="line">
            <a:avLst/>
          </a:prstGeom>
          <a:noFill/>
          <a:ln w="25400" algn="ctr">
            <a:solidFill>
              <a:srgbClr val="FF0000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9B7264D4-0954-4B7A-A33D-501DFAAA68B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929313" y="5357813"/>
            <a:ext cx="714375" cy="1587"/>
          </a:xfrm>
          <a:prstGeom prst="line">
            <a:avLst/>
          </a:prstGeom>
          <a:noFill/>
          <a:ln w="25400" algn="ctr">
            <a:solidFill>
              <a:srgbClr val="FF0000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" name="组合 28">
            <a:extLst>
              <a:ext uri="{FF2B5EF4-FFF2-40B4-BE49-F238E27FC236}">
                <a16:creationId xmlns:a16="http://schemas.microsoft.com/office/drawing/2014/main" id="{521A056C-654E-4015-A710-113D619DEBF0}"/>
              </a:ext>
            </a:extLst>
          </p:cNvPr>
          <p:cNvGrpSpPr>
            <a:grpSpLocks/>
          </p:cNvGrpSpPr>
          <p:nvPr/>
        </p:nvGrpSpPr>
        <p:grpSpPr bwMode="auto">
          <a:xfrm>
            <a:off x="7858125" y="5356225"/>
            <a:ext cx="928688" cy="787400"/>
            <a:chOff x="7858148" y="5286388"/>
            <a:chExt cx="929488" cy="787406"/>
          </a:xfrm>
        </p:grpSpPr>
        <p:cxnSp>
          <p:nvCxnSpPr>
            <p:cNvPr id="20500" name="直接连接符 23">
              <a:extLst>
                <a:ext uri="{FF2B5EF4-FFF2-40B4-BE49-F238E27FC236}">
                  <a16:creationId xmlns:a16="http://schemas.microsoft.com/office/drawing/2014/main" id="{7A9FB073-CAC6-4920-BA95-B60E8310657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8643966" y="5286388"/>
              <a:ext cx="142876" cy="1588"/>
            </a:xfrm>
            <a:prstGeom prst="lin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501" name="直接连接符 25">
              <a:extLst>
                <a:ext uri="{FF2B5EF4-FFF2-40B4-BE49-F238E27FC236}">
                  <a16:creationId xmlns:a16="http://schemas.microsoft.com/office/drawing/2014/main" id="{6F1DF111-F21F-41CA-B1C0-B7729EBEC9E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8393933" y="5679297"/>
              <a:ext cx="785818" cy="1588"/>
            </a:xfrm>
            <a:prstGeom prst="lin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502" name="直接连接符 27">
              <a:extLst>
                <a:ext uri="{FF2B5EF4-FFF2-40B4-BE49-F238E27FC236}">
                  <a16:creationId xmlns:a16="http://schemas.microsoft.com/office/drawing/2014/main" id="{45BF8834-D19B-4CBF-B7A7-F6A02FD32FF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0800000">
              <a:off x="7858148" y="6072206"/>
              <a:ext cx="928694" cy="1588"/>
            </a:xfrm>
            <a:prstGeom prst="lin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8D913E3A-F1DD-47EE-BA06-1C30F6A5E2F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4929188" y="6143625"/>
            <a:ext cx="714375" cy="1588"/>
          </a:xfrm>
          <a:prstGeom prst="line">
            <a:avLst/>
          </a:prstGeom>
          <a:noFill/>
          <a:ln w="25400" algn="ctr">
            <a:solidFill>
              <a:srgbClr val="FF0000"/>
            </a:solidFill>
            <a:round/>
            <a:headEnd type="triangle" w="med" len="lg"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3" name="组合 36">
            <a:extLst>
              <a:ext uri="{FF2B5EF4-FFF2-40B4-BE49-F238E27FC236}">
                <a16:creationId xmlns:a16="http://schemas.microsoft.com/office/drawing/2014/main" id="{EAAB6541-A2BE-4A71-B4DE-807718E58198}"/>
              </a:ext>
            </a:extLst>
          </p:cNvPr>
          <p:cNvGrpSpPr>
            <a:grpSpLocks/>
          </p:cNvGrpSpPr>
          <p:nvPr/>
        </p:nvGrpSpPr>
        <p:grpSpPr bwMode="auto">
          <a:xfrm>
            <a:off x="428625" y="4714875"/>
            <a:ext cx="571500" cy="1430338"/>
            <a:chOff x="356364" y="4714884"/>
            <a:chExt cx="572298" cy="1430348"/>
          </a:xfrm>
        </p:grpSpPr>
        <p:cxnSp>
          <p:nvCxnSpPr>
            <p:cNvPr id="20497" name="直接连接符 31">
              <a:extLst>
                <a:ext uri="{FF2B5EF4-FFF2-40B4-BE49-F238E27FC236}">
                  <a16:creationId xmlns:a16="http://schemas.microsoft.com/office/drawing/2014/main" id="{61EBC6BD-693B-4CBC-BD52-0449A5A1992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0800000">
              <a:off x="357158" y="6143644"/>
              <a:ext cx="571504" cy="1588"/>
            </a:xfrm>
            <a:prstGeom prst="lin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98" name="直接连接符 33">
              <a:extLst>
                <a:ext uri="{FF2B5EF4-FFF2-40B4-BE49-F238E27FC236}">
                  <a16:creationId xmlns:a16="http://schemas.microsoft.com/office/drawing/2014/main" id="{E2D5EC7A-2E50-44BF-87FF-0321AEA593E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 flipH="1" flipV="1">
              <a:off x="-357222" y="5429264"/>
              <a:ext cx="1428760" cy="1588"/>
            </a:xfrm>
            <a:prstGeom prst="lin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0499" name="直接连接符 35">
              <a:extLst>
                <a:ext uri="{FF2B5EF4-FFF2-40B4-BE49-F238E27FC236}">
                  <a16:creationId xmlns:a16="http://schemas.microsoft.com/office/drawing/2014/main" id="{D30DFE9B-3F3E-4D74-969B-FEEB51581D2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57158" y="4714884"/>
              <a:ext cx="214314" cy="1588"/>
            </a:xfrm>
            <a:prstGeom prst="line">
              <a:avLst/>
            </a:prstGeom>
            <a:noFill/>
            <a:ln w="25400" algn="ctr">
              <a:solidFill>
                <a:srgbClr val="FF0000"/>
              </a:solidFill>
              <a:round/>
              <a:headEnd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6" grpId="0"/>
      <p:bldP spid="21507" grpId="0"/>
      <p:bldP spid="7" grpId="0"/>
      <p:bldP spid="6" grpId="0"/>
      <p:bldP spid="8" grpId="0"/>
      <p:bldP spid="9" grpId="0"/>
      <p:bldP spid="10" grpId="0"/>
      <p:bldP spid="11" grpId="0"/>
      <p:bldP spid="12" grpId="0"/>
    </p:bld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23972</TotalTime>
  <Words>1222</Words>
  <Application>Microsoft Office PowerPoint</Application>
  <PresentationFormat>全屏显示(4:3)</PresentationFormat>
  <Paragraphs>170</Paragraphs>
  <Slides>16</Slides>
  <Notes>5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16</vt:i4>
      </vt:variant>
    </vt:vector>
  </HeadingPairs>
  <TitlesOfParts>
    <vt:vector size="33" baseType="lpstr">
      <vt:lpstr>DFKai-SB</vt:lpstr>
      <vt:lpstr>仿宋_GB2312</vt:lpstr>
      <vt:lpstr>楷体_GB2312</vt:lpstr>
      <vt:lpstr>隶书</vt:lpstr>
      <vt:lpstr>Monotype Sorts</vt:lpstr>
      <vt:lpstr>PMingLiU</vt:lpstr>
      <vt:lpstr>黑体</vt:lpstr>
      <vt:lpstr>宋体</vt:lpstr>
      <vt:lpstr>华文仿宋</vt:lpstr>
      <vt:lpstr>Arial</vt:lpstr>
      <vt:lpstr>Symbol</vt:lpstr>
      <vt:lpstr>Times New Roman</vt:lpstr>
      <vt:lpstr>Wingdings</vt:lpstr>
      <vt:lpstr>默认设计模板</vt:lpstr>
      <vt:lpstr>公式</vt:lpstr>
      <vt:lpstr>Equation</vt:lpstr>
      <vt:lpstr>Image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xian jiaotong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下册-大学物理</dc:title>
  <dc:creator>yzhang</dc:creator>
  <cp:lastModifiedBy>xjtu</cp:lastModifiedBy>
  <cp:revision>1439</cp:revision>
  <cp:lastPrinted>2022-11-17T09:24:46Z</cp:lastPrinted>
  <dcterms:created xsi:type="dcterms:W3CDTF">1998-11-21T01:35:42Z</dcterms:created>
  <dcterms:modified xsi:type="dcterms:W3CDTF">2022-11-18T12:14:05Z</dcterms:modified>
</cp:coreProperties>
</file>